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4"/>
  </p:notesMasterIdLst>
  <p:sldIdLst>
    <p:sldId id="256" r:id="rId2"/>
    <p:sldId id="279" r:id="rId3"/>
    <p:sldId id="297" r:id="rId4"/>
    <p:sldId id="262" r:id="rId5"/>
    <p:sldId id="302" r:id="rId6"/>
    <p:sldId id="322" r:id="rId7"/>
    <p:sldId id="314" r:id="rId8"/>
    <p:sldId id="310" r:id="rId9"/>
    <p:sldId id="303" r:id="rId10"/>
    <p:sldId id="315" r:id="rId11"/>
    <p:sldId id="311" r:id="rId12"/>
    <p:sldId id="304" r:id="rId13"/>
    <p:sldId id="305" r:id="rId14"/>
    <p:sldId id="319" r:id="rId15"/>
    <p:sldId id="312" r:id="rId16"/>
    <p:sldId id="306" r:id="rId17"/>
    <p:sldId id="307" r:id="rId18"/>
    <p:sldId id="320" r:id="rId19"/>
    <p:sldId id="313" r:id="rId20"/>
    <p:sldId id="308" r:id="rId21"/>
    <p:sldId id="318" r:id="rId22"/>
    <p:sldId id="316" r:id="rId23"/>
  </p:sldIdLst>
  <p:sldSz cx="9144000" cy="5143500" type="screen16x9"/>
  <p:notesSz cx="6858000" cy="9144000"/>
  <p:embeddedFontLst>
    <p:embeddedFont>
      <p:font typeface="Advent Pro Light" panose="020B0604020202020204" charset="0"/>
      <p:regular r:id="rId25"/>
      <p:bold r:id="rId26"/>
    </p:embeddedFont>
    <p:embeddedFont>
      <p:font typeface="Anton" panose="020B0604020202020204" charset="0"/>
      <p:regular r:id="rId27"/>
    </p:embeddedFont>
    <p:embeddedFont>
      <p:font typeface="Consolas" panose="020B0609020204030204" pitchFamily="49" charset="0"/>
      <p:regular r:id="rId28"/>
      <p:bold r:id="rId29"/>
      <p:italic r:id="rId30"/>
      <p:boldItalic r:id="rId31"/>
    </p:embeddedFont>
    <p:embeddedFont>
      <p:font typeface="Fira Sans Condensed Light" panose="020B0604020202020204" charset="0"/>
      <p:regular r:id="rId32"/>
      <p:bold r:id="rId33"/>
      <p:italic r:id="rId34"/>
      <p:boldItalic r:id="rId35"/>
    </p:embeddedFont>
    <p:embeddedFont>
      <p:font typeface="Rajdhani" panose="020B060402020202020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mak Mukherjee" initials="SM" lastIdx="1" clrIdx="0">
    <p:extLst>
      <p:ext uri="{19B8F6BF-5375-455C-9EA6-DF929625EA0E}">
        <p15:presenceInfo xmlns:p15="http://schemas.microsoft.com/office/powerpoint/2012/main" userId="008df0b20d73ad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1DDBE9-4202-4862-A450-788C13498FA7}">
  <a:tblStyle styleId="{431DDBE9-4202-4862-A450-788C13498F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8321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8813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344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580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66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660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791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518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97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4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24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086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12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077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605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70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642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1473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6" r:id="rId4"/>
    <p:sldLayoutId id="2147483659" r:id="rId5"/>
    <p:sldLayoutId id="2147483666"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jp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377100" y="105068"/>
            <a:ext cx="5993220" cy="14798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800" b="0" dirty="0">
                <a:latin typeface="Rajdhani"/>
                <a:ea typeface="Rajdhani"/>
                <a:cs typeface="Rajdhani"/>
                <a:sym typeface="Rajdhani"/>
              </a:rPr>
              <a:t>AUTONOMOUS CAR</a:t>
            </a:r>
            <a:br>
              <a:rPr lang="en-CA" sz="2800" b="0" dirty="0">
                <a:latin typeface="Rajdhani"/>
                <a:ea typeface="Rajdhani"/>
                <a:cs typeface="Rajdhani"/>
                <a:sym typeface="Rajdhani"/>
              </a:rPr>
            </a:br>
            <a:r>
              <a:rPr lang="en-CA" sz="2800" b="0" dirty="0">
                <a:latin typeface="Rajdhani"/>
                <a:ea typeface="Rajdhani"/>
                <a:cs typeface="Rajdhani"/>
                <a:sym typeface="Rajdhani"/>
              </a:rPr>
              <a:t>(IMAGE &amp; VIDEO PROCESSING)</a:t>
            </a:r>
            <a:endParaRPr sz="2800" b="0" dirty="0">
              <a:latin typeface="Rajdhani"/>
              <a:ea typeface="Rajdhani"/>
              <a:cs typeface="Rajdhani"/>
              <a:sym typeface="Rajdhani"/>
            </a:endParaRPr>
          </a:p>
        </p:txBody>
      </p:sp>
      <p:sp>
        <p:nvSpPr>
          <p:cNvPr id="103" name="Google Shape;103;p24"/>
          <p:cNvSpPr txBox="1">
            <a:spLocks noGrp="1"/>
          </p:cNvSpPr>
          <p:nvPr>
            <p:ph type="subTitle" idx="1"/>
          </p:nvPr>
        </p:nvSpPr>
        <p:spPr>
          <a:xfrm>
            <a:off x="377100" y="2346602"/>
            <a:ext cx="4332060" cy="686158"/>
          </a:xfrm>
          <a:prstGeom prst="rect">
            <a:avLst/>
          </a:prstGeom>
        </p:spPr>
        <p:txBody>
          <a:bodyPr spcFirstLastPara="1" wrap="square" lIns="91425" tIns="91425" rIns="91425" bIns="91425" anchor="t" anchorCtr="0">
            <a:noAutofit/>
          </a:bodyPr>
          <a:lstStyle/>
          <a:p>
            <a:pPr marL="0" lvl="0" indent="0"/>
            <a:r>
              <a:rPr lang="en-US" dirty="0">
                <a:latin typeface="Fira Sans Condensed Light"/>
                <a:ea typeface="Fira Sans Condensed Light"/>
                <a:cs typeface="Fira Sans Condensed Light"/>
                <a:sym typeface="Fira Sans Condensed Light"/>
              </a:rPr>
              <a:t>CHEMENG 788 - Neural Networks and Development Tools</a:t>
            </a:r>
          </a:p>
          <a:p>
            <a:pPr marL="0" lvl="0" indent="0"/>
            <a:r>
              <a:rPr lang="en-US" dirty="0">
                <a:latin typeface="Fira Sans Condensed Light"/>
                <a:ea typeface="Fira Sans Condensed Light"/>
                <a:cs typeface="Fira Sans Condensed Light"/>
                <a:sym typeface="Fira Sans Condensed Light"/>
              </a:rPr>
              <a:t>CHEMENG 789 - Deep Learning and Its Application</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251960" y="419132"/>
            <a:ext cx="3991440" cy="4184484"/>
          </a:xfrm>
          <a:prstGeom prst="rect">
            <a:avLst/>
          </a:prstGeom>
          <a:noFill/>
          <a:ln>
            <a:noFill/>
          </a:ln>
        </p:spPr>
      </p:pic>
      <p:pic>
        <p:nvPicPr>
          <p:cNvPr id="6" name="Picture 5" descr="A screenshot of a cell phone&#10;&#10;Description automatically generated">
            <a:extLst>
              <a:ext uri="{FF2B5EF4-FFF2-40B4-BE49-F238E27FC236}">
                <a16:creationId xmlns:a16="http://schemas.microsoft.com/office/drawing/2014/main" id="{622AE1D5-D2BD-443B-A6A6-A348271EA5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2" name="Rectangle 1">
            <a:extLst>
              <a:ext uri="{FF2B5EF4-FFF2-40B4-BE49-F238E27FC236}">
                <a16:creationId xmlns:a16="http://schemas.microsoft.com/office/drawing/2014/main" id="{3B3AAB30-BF2C-4D82-857C-5F3D30F406D0}"/>
              </a:ext>
            </a:extLst>
          </p:cNvPr>
          <p:cNvSpPr/>
          <p:nvPr/>
        </p:nvSpPr>
        <p:spPr>
          <a:xfrm>
            <a:off x="1187195" y="4236720"/>
            <a:ext cx="1653017" cy="338554"/>
          </a:xfrm>
          <a:prstGeom prst="rect">
            <a:avLst/>
          </a:prstGeom>
        </p:spPr>
        <p:txBody>
          <a:bodyPr wrap="none">
            <a:spAutoFit/>
          </a:bodyPr>
          <a:lstStyle/>
          <a:p>
            <a:r>
              <a:rPr lang="en-US" altLang="ko-KR" sz="1600" dirty="0">
                <a:solidFill>
                  <a:schemeClr val="accent4"/>
                </a:solidFill>
                <a:latin typeface="Rajdhani" panose="020B0604020202020204" charset="0"/>
                <a:cs typeface="Rajdhani" panose="020B0604020202020204" charset="0"/>
              </a:rPr>
              <a:t>Somak Mukherjee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1A48F8C3-4110-4D74-95F0-D793ECB7F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B01996E1-6E09-4E3B-B80B-50E257831A30}"/>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OPEN SOURCE COMPUTER VISION</a:t>
            </a:r>
          </a:p>
        </p:txBody>
      </p:sp>
      <p:sp>
        <p:nvSpPr>
          <p:cNvPr id="4" name="Rectangle 3">
            <a:extLst>
              <a:ext uri="{FF2B5EF4-FFF2-40B4-BE49-F238E27FC236}">
                <a16:creationId xmlns:a16="http://schemas.microsoft.com/office/drawing/2014/main" id="{868370B1-C891-49CD-9022-37319C80E984}"/>
              </a:ext>
            </a:extLst>
          </p:cNvPr>
          <p:cNvSpPr/>
          <p:nvPr/>
        </p:nvSpPr>
        <p:spPr>
          <a:xfrm>
            <a:off x="4244340" y="1366298"/>
            <a:ext cx="4236720" cy="2677656"/>
          </a:xfrm>
          <a:prstGeom prst="rect">
            <a:avLst/>
          </a:prstGeom>
        </p:spPr>
        <p:txBody>
          <a:bodyPr wrap="square">
            <a:spAutoFit/>
          </a:bodyPr>
          <a:lstStyle/>
          <a:p>
            <a:pPr algn="just"/>
            <a:r>
              <a:rPr lang="en-US" sz="1200" dirty="0">
                <a:solidFill>
                  <a:schemeClr val="accent4"/>
                </a:solidFill>
                <a:latin typeface="Rajdhani" panose="020B0604020202020204" charset="0"/>
                <a:cs typeface="Rajdhani" panose="020B0604020202020204" charset="0"/>
              </a:rPr>
              <a:t>Computer Vision is a field of deep learning that enables machines to see, identify and process images like humans.</a:t>
            </a:r>
          </a:p>
          <a:p>
            <a:pPr algn="just"/>
            <a:endParaRPr lang="en-US" altLang="ko-KR" sz="1200" dirty="0">
              <a:solidFill>
                <a:schemeClr val="accent4"/>
              </a:solidFill>
              <a:latin typeface="Rajdhani" panose="020B0604020202020204" charset="0"/>
              <a:cs typeface="Rajdhani" panose="020B0604020202020204" charset="0"/>
            </a:endParaRPr>
          </a:p>
          <a:p>
            <a:pPr algn="just"/>
            <a:endParaRPr lang="en-US" altLang="ko-KR" sz="1200" dirty="0">
              <a:solidFill>
                <a:schemeClr val="accent4"/>
              </a:solidFill>
              <a:latin typeface="Rajdhani" panose="020B0604020202020204" charset="0"/>
              <a:cs typeface="Rajdhani" panose="020B0604020202020204" charset="0"/>
            </a:endParaRPr>
          </a:p>
          <a:p>
            <a:pPr algn="just"/>
            <a:r>
              <a:rPr lang="en-US" altLang="ko-KR" sz="1200" dirty="0">
                <a:solidFill>
                  <a:schemeClr val="accent4"/>
                </a:solidFill>
                <a:latin typeface="Rajdhani" panose="020B0604020202020204" charset="0"/>
                <a:cs typeface="Rajdhani" panose="020B0604020202020204" charset="0"/>
              </a:rPr>
              <a:t>Reading and writing images is essential to any computer vision project. Machines see and process everything using numbers, including images and text. And the OpenCV library makes this function a whole lot easier.</a:t>
            </a:r>
          </a:p>
          <a:p>
            <a:pPr algn="just"/>
            <a:endParaRPr lang="en-US" altLang="ko-KR" sz="1200" dirty="0">
              <a:solidFill>
                <a:schemeClr val="accent4"/>
              </a:solidFill>
              <a:latin typeface="Rajdhani" panose="020B0604020202020204" charset="0"/>
              <a:cs typeface="Rajdhani" panose="020B0604020202020204" charset="0"/>
            </a:endParaRPr>
          </a:p>
          <a:p>
            <a:pPr algn="just"/>
            <a:endParaRPr lang="en-US" altLang="ko-KR" sz="1200" dirty="0">
              <a:solidFill>
                <a:schemeClr val="accent4"/>
              </a:solidFill>
              <a:latin typeface="Rajdhani" panose="020B0604020202020204" charset="0"/>
              <a:cs typeface="Rajdhani" panose="020B0604020202020204" charset="0"/>
            </a:endParaRPr>
          </a:p>
          <a:p>
            <a:pPr algn="just"/>
            <a:r>
              <a:rPr lang="en-US" altLang="ko-KR" sz="1200" dirty="0">
                <a:solidFill>
                  <a:schemeClr val="accent4"/>
                </a:solidFill>
                <a:latin typeface="Rajdhani" panose="020B0604020202020204" charset="0"/>
                <a:cs typeface="Rajdhani" panose="020B0604020202020204" charset="0"/>
              </a:rPr>
              <a:t>OpenCV (Open Source Computer Vision Library) is an open source computer vision and machine learning software library. It was developed so that real-time analytics of images and recognition can be done for assorted applications.</a:t>
            </a:r>
          </a:p>
        </p:txBody>
      </p:sp>
      <p:pic>
        <p:nvPicPr>
          <p:cNvPr id="3074" name="Picture 2" descr="computer vision, opencv">
            <a:extLst>
              <a:ext uri="{FF2B5EF4-FFF2-40B4-BE49-F238E27FC236}">
                <a16:creationId xmlns:a16="http://schemas.microsoft.com/office/drawing/2014/main" id="{5EBD7224-DACE-4621-9941-2DB42A3C20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69"/>
          <a:stretch/>
        </p:blipFill>
        <p:spPr bwMode="auto">
          <a:xfrm>
            <a:off x="289560" y="1366298"/>
            <a:ext cx="3695700" cy="280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080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917750" y="547672"/>
            <a:ext cx="3787800" cy="31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4000" b="0" dirty="0"/>
              <a:t>NEURAL NETWORK &amp; DEEP LEARNING</a:t>
            </a:r>
            <a:endParaRPr sz="4000" b="0" dirty="0"/>
          </a:p>
        </p:txBody>
      </p:sp>
      <p:sp>
        <p:nvSpPr>
          <p:cNvPr id="175" name="Google Shape;175;p30"/>
          <p:cNvSpPr txBox="1">
            <a:spLocks noGrp="1"/>
          </p:cNvSpPr>
          <p:nvPr>
            <p:ph type="subTitle" idx="1"/>
          </p:nvPr>
        </p:nvSpPr>
        <p:spPr>
          <a:xfrm>
            <a:off x="4917750" y="3290550"/>
            <a:ext cx="3593790" cy="456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dirty="0">
                <a:latin typeface="Rajdhani" panose="020B0604020202020204" charset="0"/>
                <a:cs typeface="Rajdhani" panose="020B0604020202020204" charset="0"/>
              </a:rPr>
              <a:t>ROBOTICS &amp; RASPBERRY PI</a:t>
            </a:r>
            <a:endParaRPr sz="1800" dirty="0">
              <a:latin typeface="Rajdhani" panose="020B0604020202020204" charset="0"/>
              <a:cs typeface="Rajdhani" panose="020B0604020202020204" charset="0"/>
            </a:endParaRPr>
          </a:p>
        </p:txBody>
      </p:sp>
      <p:sp>
        <p:nvSpPr>
          <p:cNvPr id="176" name="Google Shape;176;p30"/>
          <p:cNvSpPr txBox="1">
            <a:spLocks noGrp="1"/>
          </p:cNvSpPr>
          <p:nvPr>
            <p:ph type="title" idx="2"/>
          </p:nvPr>
        </p:nvSpPr>
        <p:spPr>
          <a:xfrm>
            <a:off x="3426105" y="2204299"/>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0" b="0" dirty="0"/>
              <a:t>03</a:t>
            </a:r>
            <a:endParaRPr sz="10000" b="0"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grpSp>
        <p:nvGrpSpPr>
          <p:cNvPr id="6" name="Google Shape;407;p32">
            <a:extLst>
              <a:ext uri="{FF2B5EF4-FFF2-40B4-BE49-F238E27FC236}">
                <a16:creationId xmlns:a16="http://schemas.microsoft.com/office/drawing/2014/main" id="{06B04702-74A1-44C7-9573-858D31B3CE4F}"/>
              </a:ext>
            </a:extLst>
          </p:cNvPr>
          <p:cNvGrpSpPr/>
          <p:nvPr/>
        </p:nvGrpSpPr>
        <p:grpSpPr>
          <a:xfrm>
            <a:off x="1021700" y="1781126"/>
            <a:ext cx="2404405" cy="2303194"/>
            <a:chOff x="1040275" y="238125"/>
            <a:chExt cx="5538450" cy="5237950"/>
          </a:xfrm>
        </p:grpSpPr>
        <p:sp>
          <p:nvSpPr>
            <p:cNvPr id="7" name="Google Shape;408;p32">
              <a:extLst>
                <a:ext uri="{FF2B5EF4-FFF2-40B4-BE49-F238E27FC236}">
                  <a16:creationId xmlns:a16="http://schemas.microsoft.com/office/drawing/2014/main" id="{A9509FF9-BB8F-448A-8B3C-CA80982C1D46}"/>
                </a:ext>
              </a:extLst>
            </p:cNvPr>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9;p32">
              <a:extLst>
                <a:ext uri="{FF2B5EF4-FFF2-40B4-BE49-F238E27FC236}">
                  <a16:creationId xmlns:a16="http://schemas.microsoft.com/office/drawing/2014/main" id="{488F6190-BE95-4479-B527-160B3F2E33CA}"/>
                </a:ext>
              </a:extLst>
            </p:cNvPr>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0;p32">
              <a:extLst>
                <a:ext uri="{FF2B5EF4-FFF2-40B4-BE49-F238E27FC236}">
                  <a16:creationId xmlns:a16="http://schemas.microsoft.com/office/drawing/2014/main" id="{63A44FD3-3A53-4869-A137-1415A15841E7}"/>
                </a:ext>
              </a:extLst>
            </p:cNvPr>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1;p32">
              <a:extLst>
                <a:ext uri="{FF2B5EF4-FFF2-40B4-BE49-F238E27FC236}">
                  <a16:creationId xmlns:a16="http://schemas.microsoft.com/office/drawing/2014/main" id="{FE36ADC9-ED29-4421-822D-E4581D1EBA69}"/>
                </a:ext>
              </a:extLst>
            </p:cNvPr>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2;p32">
              <a:extLst>
                <a:ext uri="{FF2B5EF4-FFF2-40B4-BE49-F238E27FC236}">
                  <a16:creationId xmlns:a16="http://schemas.microsoft.com/office/drawing/2014/main" id="{1973587E-66DC-455D-AAF1-4E8DD2DC7D60}"/>
                </a:ext>
              </a:extLst>
            </p:cNvPr>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3;p32">
              <a:extLst>
                <a:ext uri="{FF2B5EF4-FFF2-40B4-BE49-F238E27FC236}">
                  <a16:creationId xmlns:a16="http://schemas.microsoft.com/office/drawing/2014/main" id="{C5FB0532-D86B-44A6-9EA4-054B5686A4CF}"/>
                </a:ext>
              </a:extLst>
            </p:cNvPr>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4;p32">
              <a:extLst>
                <a:ext uri="{FF2B5EF4-FFF2-40B4-BE49-F238E27FC236}">
                  <a16:creationId xmlns:a16="http://schemas.microsoft.com/office/drawing/2014/main" id="{5B61248D-9144-4E46-A501-31B7DA0A2014}"/>
                </a:ext>
              </a:extLst>
            </p:cNvPr>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5;p32">
              <a:extLst>
                <a:ext uri="{FF2B5EF4-FFF2-40B4-BE49-F238E27FC236}">
                  <a16:creationId xmlns:a16="http://schemas.microsoft.com/office/drawing/2014/main" id="{4FDF948C-7AD8-4323-8390-B0F7CA8389A3}"/>
                </a:ext>
              </a:extLst>
            </p:cNvPr>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6;p32">
              <a:extLst>
                <a:ext uri="{FF2B5EF4-FFF2-40B4-BE49-F238E27FC236}">
                  <a16:creationId xmlns:a16="http://schemas.microsoft.com/office/drawing/2014/main" id="{D5EA0F40-36D4-45FE-BF99-75E5BA231170}"/>
                </a:ext>
              </a:extLst>
            </p:cNvPr>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7;p32">
              <a:extLst>
                <a:ext uri="{FF2B5EF4-FFF2-40B4-BE49-F238E27FC236}">
                  <a16:creationId xmlns:a16="http://schemas.microsoft.com/office/drawing/2014/main" id="{1B53AB76-F376-43E1-8B06-8B7A45887A1B}"/>
                </a:ext>
              </a:extLst>
            </p:cNvPr>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8;p32">
              <a:extLst>
                <a:ext uri="{FF2B5EF4-FFF2-40B4-BE49-F238E27FC236}">
                  <a16:creationId xmlns:a16="http://schemas.microsoft.com/office/drawing/2014/main" id="{44247EFA-E594-4227-95C4-8C0963D6334B}"/>
                </a:ext>
              </a:extLst>
            </p:cNvPr>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9;p32">
              <a:extLst>
                <a:ext uri="{FF2B5EF4-FFF2-40B4-BE49-F238E27FC236}">
                  <a16:creationId xmlns:a16="http://schemas.microsoft.com/office/drawing/2014/main" id="{C473FC65-20D7-4214-90E7-F0411A1BD9E5}"/>
                </a:ext>
              </a:extLst>
            </p:cNvPr>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0;p32">
              <a:extLst>
                <a:ext uri="{FF2B5EF4-FFF2-40B4-BE49-F238E27FC236}">
                  <a16:creationId xmlns:a16="http://schemas.microsoft.com/office/drawing/2014/main" id="{EDAA2677-5416-425D-90B4-D8F108C45AB2}"/>
                </a:ext>
              </a:extLst>
            </p:cNvPr>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1;p32">
              <a:extLst>
                <a:ext uri="{FF2B5EF4-FFF2-40B4-BE49-F238E27FC236}">
                  <a16:creationId xmlns:a16="http://schemas.microsoft.com/office/drawing/2014/main" id="{73520F10-B364-4BA7-9608-E8B548AEEFCD}"/>
                </a:ext>
              </a:extLst>
            </p:cNvPr>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2;p32">
              <a:extLst>
                <a:ext uri="{FF2B5EF4-FFF2-40B4-BE49-F238E27FC236}">
                  <a16:creationId xmlns:a16="http://schemas.microsoft.com/office/drawing/2014/main" id="{6657E6C0-81D7-49E2-8B6C-46887F355806}"/>
                </a:ext>
              </a:extLst>
            </p:cNvPr>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3;p32">
              <a:extLst>
                <a:ext uri="{FF2B5EF4-FFF2-40B4-BE49-F238E27FC236}">
                  <a16:creationId xmlns:a16="http://schemas.microsoft.com/office/drawing/2014/main" id="{0B56013B-E61D-4CB3-802B-CC43FCC237BC}"/>
                </a:ext>
              </a:extLst>
            </p:cNvPr>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4;p32">
              <a:extLst>
                <a:ext uri="{FF2B5EF4-FFF2-40B4-BE49-F238E27FC236}">
                  <a16:creationId xmlns:a16="http://schemas.microsoft.com/office/drawing/2014/main" id="{CA115DFF-080C-4447-B10D-D7B6DAC27C53}"/>
                </a:ext>
              </a:extLst>
            </p:cNvPr>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5;p32">
              <a:extLst>
                <a:ext uri="{FF2B5EF4-FFF2-40B4-BE49-F238E27FC236}">
                  <a16:creationId xmlns:a16="http://schemas.microsoft.com/office/drawing/2014/main" id="{06755723-D7EB-436D-BC3A-903092D7D7CD}"/>
                </a:ext>
              </a:extLst>
            </p:cNvPr>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p32">
              <a:extLst>
                <a:ext uri="{FF2B5EF4-FFF2-40B4-BE49-F238E27FC236}">
                  <a16:creationId xmlns:a16="http://schemas.microsoft.com/office/drawing/2014/main" id="{F08BCB4E-CB20-40E6-94EF-F52B9DE6C707}"/>
                </a:ext>
              </a:extLst>
            </p:cNvPr>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7;p32">
              <a:extLst>
                <a:ext uri="{FF2B5EF4-FFF2-40B4-BE49-F238E27FC236}">
                  <a16:creationId xmlns:a16="http://schemas.microsoft.com/office/drawing/2014/main" id="{594FD5AF-8472-4FF4-A676-6216EE1F655F}"/>
                </a:ext>
              </a:extLst>
            </p:cNvPr>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8;p32">
              <a:extLst>
                <a:ext uri="{FF2B5EF4-FFF2-40B4-BE49-F238E27FC236}">
                  <a16:creationId xmlns:a16="http://schemas.microsoft.com/office/drawing/2014/main" id="{5B6E9A7E-0D78-420B-8B70-788FCCBA5366}"/>
                </a:ext>
              </a:extLst>
            </p:cNvPr>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9;p32">
              <a:extLst>
                <a:ext uri="{FF2B5EF4-FFF2-40B4-BE49-F238E27FC236}">
                  <a16:creationId xmlns:a16="http://schemas.microsoft.com/office/drawing/2014/main" id="{7ABF3780-FB5E-4625-933F-C36F3BDAF1A1}"/>
                </a:ext>
              </a:extLst>
            </p:cNvPr>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0;p32">
              <a:extLst>
                <a:ext uri="{FF2B5EF4-FFF2-40B4-BE49-F238E27FC236}">
                  <a16:creationId xmlns:a16="http://schemas.microsoft.com/office/drawing/2014/main" id="{EB20155B-7455-4F8D-B1ED-9213733D2682}"/>
                </a:ext>
              </a:extLst>
            </p:cNvPr>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p32">
              <a:extLst>
                <a:ext uri="{FF2B5EF4-FFF2-40B4-BE49-F238E27FC236}">
                  <a16:creationId xmlns:a16="http://schemas.microsoft.com/office/drawing/2014/main" id="{757ECE2B-634B-4672-8A7C-DAB53E086AB8}"/>
                </a:ext>
              </a:extLst>
            </p:cNvPr>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2;p32">
              <a:extLst>
                <a:ext uri="{FF2B5EF4-FFF2-40B4-BE49-F238E27FC236}">
                  <a16:creationId xmlns:a16="http://schemas.microsoft.com/office/drawing/2014/main" id="{F2A475A5-75C8-4D65-9787-2BF5D4866738}"/>
                </a:ext>
              </a:extLst>
            </p:cNvPr>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3;p32">
              <a:extLst>
                <a:ext uri="{FF2B5EF4-FFF2-40B4-BE49-F238E27FC236}">
                  <a16:creationId xmlns:a16="http://schemas.microsoft.com/office/drawing/2014/main" id="{72FB5E70-D0F4-4DD7-8B5F-CCC3197B8392}"/>
                </a:ext>
              </a:extLst>
            </p:cNvPr>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4;p32">
              <a:extLst>
                <a:ext uri="{FF2B5EF4-FFF2-40B4-BE49-F238E27FC236}">
                  <a16:creationId xmlns:a16="http://schemas.microsoft.com/office/drawing/2014/main" id="{63FE52F1-E2E7-4971-BA88-99092AC32AAB}"/>
                </a:ext>
              </a:extLst>
            </p:cNvPr>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5;p32">
              <a:extLst>
                <a:ext uri="{FF2B5EF4-FFF2-40B4-BE49-F238E27FC236}">
                  <a16:creationId xmlns:a16="http://schemas.microsoft.com/office/drawing/2014/main" id="{F56F497D-269F-4875-9B36-2B4FF58510B5}"/>
                </a:ext>
              </a:extLst>
            </p:cNvPr>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6;p32">
              <a:extLst>
                <a:ext uri="{FF2B5EF4-FFF2-40B4-BE49-F238E27FC236}">
                  <a16:creationId xmlns:a16="http://schemas.microsoft.com/office/drawing/2014/main" id="{CD512E53-B3B9-4B37-9328-A325A085B657}"/>
                </a:ext>
              </a:extLst>
            </p:cNvPr>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7;p32">
              <a:extLst>
                <a:ext uri="{FF2B5EF4-FFF2-40B4-BE49-F238E27FC236}">
                  <a16:creationId xmlns:a16="http://schemas.microsoft.com/office/drawing/2014/main" id="{7F126FA1-C4CD-4B6C-B3BC-2F5CDCBA074C}"/>
                </a:ext>
              </a:extLst>
            </p:cNvPr>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p32">
              <a:extLst>
                <a:ext uri="{FF2B5EF4-FFF2-40B4-BE49-F238E27FC236}">
                  <a16:creationId xmlns:a16="http://schemas.microsoft.com/office/drawing/2014/main" id="{E2C004F8-5485-46FC-9C2C-E193753590FA}"/>
                </a:ext>
              </a:extLst>
            </p:cNvPr>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9;p32">
              <a:extLst>
                <a:ext uri="{FF2B5EF4-FFF2-40B4-BE49-F238E27FC236}">
                  <a16:creationId xmlns:a16="http://schemas.microsoft.com/office/drawing/2014/main" id="{29FBB86C-68BF-4C73-A97B-A4CEB3AA1DDC}"/>
                </a:ext>
              </a:extLst>
            </p:cNvPr>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40;p32">
              <a:extLst>
                <a:ext uri="{FF2B5EF4-FFF2-40B4-BE49-F238E27FC236}">
                  <a16:creationId xmlns:a16="http://schemas.microsoft.com/office/drawing/2014/main" id="{E0DFB372-8427-403B-B61A-A12B103DCA58}"/>
                </a:ext>
              </a:extLst>
            </p:cNvPr>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41;p32">
              <a:extLst>
                <a:ext uri="{FF2B5EF4-FFF2-40B4-BE49-F238E27FC236}">
                  <a16:creationId xmlns:a16="http://schemas.microsoft.com/office/drawing/2014/main" id="{3A924AD8-1B12-4D90-B89E-06EA0B5E12CD}"/>
                </a:ext>
              </a:extLst>
            </p:cNvPr>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42;p32">
              <a:extLst>
                <a:ext uri="{FF2B5EF4-FFF2-40B4-BE49-F238E27FC236}">
                  <a16:creationId xmlns:a16="http://schemas.microsoft.com/office/drawing/2014/main" id="{CC54212C-2F64-4C8F-8CFA-9D816718EE7F}"/>
                </a:ext>
              </a:extLst>
            </p:cNvPr>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43;p32">
              <a:extLst>
                <a:ext uri="{FF2B5EF4-FFF2-40B4-BE49-F238E27FC236}">
                  <a16:creationId xmlns:a16="http://schemas.microsoft.com/office/drawing/2014/main" id="{65A0343B-B975-4495-B832-742737838BDD}"/>
                </a:ext>
              </a:extLst>
            </p:cNvPr>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4;p32">
              <a:extLst>
                <a:ext uri="{FF2B5EF4-FFF2-40B4-BE49-F238E27FC236}">
                  <a16:creationId xmlns:a16="http://schemas.microsoft.com/office/drawing/2014/main" id="{83363371-2893-41DA-A33C-BEA5CBC2BB76}"/>
                </a:ext>
              </a:extLst>
            </p:cNvPr>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5;p32">
              <a:extLst>
                <a:ext uri="{FF2B5EF4-FFF2-40B4-BE49-F238E27FC236}">
                  <a16:creationId xmlns:a16="http://schemas.microsoft.com/office/drawing/2014/main" id="{3A699D56-67FE-4584-AC91-C2DA06F56384}"/>
                </a:ext>
              </a:extLst>
            </p:cNvPr>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46;p32">
              <a:extLst>
                <a:ext uri="{FF2B5EF4-FFF2-40B4-BE49-F238E27FC236}">
                  <a16:creationId xmlns:a16="http://schemas.microsoft.com/office/drawing/2014/main" id="{A4B43009-578F-47DD-82AF-CB43E5AE6CC7}"/>
                </a:ext>
              </a:extLst>
            </p:cNvPr>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47;p32">
              <a:extLst>
                <a:ext uri="{FF2B5EF4-FFF2-40B4-BE49-F238E27FC236}">
                  <a16:creationId xmlns:a16="http://schemas.microsoft.com/office/drawing/2014/main" id="{67DF0471-CD25-4E32-8235-352F36F6D04D}"/>
                </a:ext>
              </a:extLst>
            </p:cNvPr>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48;p32">
              <a:extLst>
                <a:ext uri="{FF2B5EF4-FFF2-40B4-BE49-F238E27FC236}">
                  <a16:creationId xmlns:a16="http://schemas.microsoft.com/office/drawing/2014/main" id="{79105AFF-130B-4EE1-BE59-B4C74F665A86}"/>
                </a:ext>
              </a:extLst>
            </p:cNvPr>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49;p32">
              <a:extLst>
                <a:ext uri="{FF2B5EF4-FFF2-40B4-BE49-F238E27FC236}">
                  <a16:creationId xmlns:a16="http://schemas.microsoft.com/office/drawing/2014/main" id="{B0BE9F29-82AD-4FFF-A26C-F686431CCA8F}"/>
                </a:ext>
              </a:extLst>
            </p:cNvPr>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50;p32">
              <a:extLst>
                <a:ext uri="{FF2B5EF4-FFF2-40B4-BE49-F238E27FC236}">
                  <a16:creationId xmlns:a16="http://schemas.microsoft.com/office/drawing/2014/main" id="{A03ADD45-C369-41AB-8C77-5A7FDFFCBAF2}"/>
                </a:ext>
              </a:extLst>
            </p:cNvPr>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51;p32">
              <a:extLst>
                <a:ext uri="{FF2B5EF4-FFF2-40B4-BE49-F238E27FC236}">
                  <a16:creationId xmlns:a16="http://schemas.microsoft.com/office/drawing/2014/main" id="{E7A63321-9B7E-43A9-BDC5-20812FF91CB4}"/>
                </a:ext>
              </a:extLst>
            </p:cNvPr>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52;p32">
              <a:extLst>
                <a:ext uri="{FF2B5EF4-FFF2-40B4-BE49-F238E27FC236}">
                  <a16:creationId xmlns:a16="http://schemas.microsoft.com/office/drawing/2014/main" id="{A3583974-9616-4EF1-986B-7A15ADD9E9BE}"/>
                </a:ext>
              </a:extLst>
            </p:cNvPr>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53;p32">
              <a:extLst>
                <a:ext uri="{FF2B5EF4-FFF2-40B4-BE49-F238E27FC236}">
                  <a16:creationId xmlns:a16="http://schemas.microsoft.com/office/drawing/2014/main" id="{E33BF52F-ED4A-416F-B5AE-A5C551922E6B}"/>
                </a:ext>
              </a:extLst>
            </p:cNvPr>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4;p32">
              <a:extLst>
                <a:ext uri="{FF2B5EF4-FFF2-40B4-BE49-F238E27FC236}">
                  <a16:creationId xmlns:a16="http://schemas.microsoft.com/office/drawing/2014/main" id="{7D8F86A8-37C3-4799-B309-87B251564EE6}"/>
                </a:ext>
              </a:extLst>
            </p:cNvPr>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5;p32">
              <a:extLst>
                <a:ext uri="{FF2B5EF4-FFF2-40B4-BE49-F238E27FC236}">
                  <a16:creationId xmlns:a16="http://schemas.microsoft.com/office/drawing/2014/main" id="{32153A67-E67C-4704-8448-1BFA0DC7DD48}"/>
                </a:ext>
              </a:extLst>
            </p:cNvPr>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6;p32">
              <a:extLst>
                <a:ext uri="{FF2B5EF4-FFF2-40B4-BE49-F238E27FC236}">
                  <a16:creationId xmlns:a16="http://schemas.microsoft.com/office/drawing/2014/main" id="{4DCA5F9A-4BAB-4E8F-B859-186F241E290D}"/>
                </a:ext>
              </a:extLst>
            </p:cNvPr>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7;p32">
              <a:extLst>
                <a:ext uri="{FF2B5EF4-FFF2-40B4-BE49-F238E27FC236}">
                  <a16:creationId xmlns:a16="http://schemas.microsoft.com/office/drawing/2014/main" id="{8D00BFEF-D584-488B-B546-14F98ACB8E3E}"/>
                </a:ext>
              </a:extLst>
            </p:cNvPr>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8;p32">
              <a:extLst>
                <a:ext uri="{FF2B5EF4-FFF2-40B4-BE49-F238E27FC236}">
                  <a16:creationId xmlns:a16="http://schemas.microsoft.com/office/drawing/2014/main" id="{E01CE599-1FD0-4ADF-A68B-51699E6D751A}"/>
                </a:ext>
              </a:extLst>
            </p:cNvPr>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9;p32">
              <a:extLst>
                <a:ext uri="{FF2B5EF4-FFF2-40B4-BE49-F238E27FC236}">
                  <a16:creationId xmlns:a16="http://schemas.microsoft.com/office/drawing/2014/main" id="{11645527-DB18-49BB-98E2-BBD65400488C}"/>
                </a:ext>
              </a:extLst>
            </p:cNvPr>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0;p32">
              <a:extLst>
                <a:ext uri="{FF2B5EF4-FFF2-40B4-BE49-F238E27FC236}">
                  <a16:creationId xmlns:a16="http://schemas.microsoft.com/office/drawing/2014/main" id="{9DCD4A83-EFC1-4D3B-86B9-4D4C756922F8}"/>
                </a:ext>
              </a:extLst>
            </p:cNvPr>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1;p32">
              <a:extLst>
                <a:ext uri="{FF2B5EF4-FFF2-40B4-BE49-F238E27FC236}">
                  <a16:creationId xmlns:a16="http://schemas.microsoft.com/office/drawing/2014/main" id="{6578D3C4-E2BE-4DD1-87C4-2DD06AF2EC22}"/>
                </a:ext>
              </a:extLst>
            </p:cNvPr>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2;p32">
              <a:extLst>
                <a:ext uri="{FF2B5EF4-FFF2-40B4-BE49-F238E27FC236}">
                  <a16:creationId xmlns:a16="http://schemas.microsoft.com/office/drawing/2014/main" id="{5A34A682-2F0F-447F-A0F5-3FF7B01D6ED4}"/>
                </a:ext>
              </a:extLst>
            </p:cNvPr>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3;p32">
              <a:extLst>
                <a:ext uri="{FF2B5EF4-FFF2-40B4-BE49-F238E27FC236}">
                  <a16:creationId xmlns:a16="http://schemas.microsoft.com/office/drawing/2014/main" id="{B2246BB3-58A5-4EAF-95E8-9CFBDE81B75F}"/>
                </a:ext>
              </a:extLst>
            </p:cNvPr>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4;p32">
              <a:extLst>
                <a:ext uri="{FF2B5EF4-FFF2-40B4-BE49-F238E27FC236}">
                  <a16:creationId xmlns:a16="http://schemas.microsoft.com/office/drawing/2014/main" id="{77164A5F-9FD6-49B2-8A94-511F94B8CAFF}"/>
                </a:ext>
              </a:extLst>
            </p:cNvPr>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5;p32">
              <a:extLst>
                <a:ext uri="{FF2B5EF4-FFF2-40B4-BE49-F238E27FC236}">
                  <a16:creationId xmlns:a16="http://schemas.microsoft.com/office/drawing/2014/main" id="{0EE1B650-218F-40AA-8E61-6B4D307CAA6B}"/>
                </a:ext>
              </a:extLst>
            </p:cNvPr>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6;p32">
              <a:extLst>
                <a:ext uri="{FF2B5EF4-FFF2-40B4-BE49-F238E27FC236}">
                  <a16:creationId xmlns:a16="http://schemas.microsoft.com/office/drawing/2014/main" id="{E0927935-E343-4073-992F-B2D677CA1AD0}"/>
                </a:ext>
              </a:extLst>
            </p:cNvPr>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7;p32">
              <a:extLst>
                <a:ext uri="{FF2B5EF4-FFF2-40B4-BE49-F238E27FC236}">
                  <a16:creationId xmlns:a16="http://schemas.microsoft.com/office/drawing/2014/main" id="{FB28A5DE-FDA1-4F15-B353-C3CB01A16FA0}"/>
                </a:ext>
              </a:extLst>
            </p:cNvPr>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8;p32">
              <a:extLst>
                <a:ext uri="{FF2B5EF4-FFF2-40B4-BE49-F238E27FC236}">
                  <a16:creationId xmlns:a16="http://schemas.microsoft.com/office/drawing/2014/main" id="{E21F5DDA-D901-45C6-872D-B26934ABDE23}"/>
                </a:ext>
              </a:extLst>
            </p:cNvPr>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9;p32">
              <a:extLst>
                <a:ext uri="{FF2B5EF4-FFF2-40B4-BE49-F238E27FC236}">
                  <a16:creationId xmlns:a16="http://schemas.microsoft.com/office/drawing/2014/main" id="{EFA4E69A-5D33-43DE-84E6-6D6220CE3939}"/>
                </a:ext>
              </a:extLst>
            </p:cNvPr>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70;p32">
              <a:extLst>
                <a:ext uri="{FF2B5EF4-FFF2-40B4-BE49-F238E27FC236}">
                  <a16:creationId xmlns:a16="http://schemas.microsoft.com/office/drawing/2014/main" id="{0449FD7E-FF02-441D-9BB1-5A0290665C6C}"/>
                </a:ext>
              </a:extLst>
            </p:cNvPr>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71;p32">
              <a:extLst>
                <a:ext uri="{FF2B5EF4-FFF2-40B4-BE49-F238E27FC236}">
                  <a16:creationId xmlns:a16="http://schemas.microsoft.com/office/drawing/2014/main" id="{E5A4A945-80FE-48F4-A495-58676A2EC73E}"/>
                </a:ext>
              </a:extLst>
            </p:cNvPr>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72;p32">
              <a:extLst>
                <a:ext uri="{FF2B5EF4-FFF2-40B4-BE49-F238E27FC236}">
                  <a16:creationId xmlns:a16="http://schemas.microsoft.com/office/drawing/2014/main" id="{D2317BDB-F9C6-45A0-B9A6-B9784F4D19B0}"/>
                </a:ext>
              </a:extLst>
            </p:cNvPr>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3;p32">
              <a:extLst>
                <a:ext uri="{FF2B5EF4-FFF2-40B4-BE49-F238E27FC236}">
                  <a16:creationId xmlns:a16="http://schemas.microsoft.com/office/drawing/2014/main" id="{9ACEE2AF-770C-44F9-BA64-C27E0B94A2BF}"/>
                </a:ext>
              </a:extLst>
            </p:cNvPr>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74;p32">
              <a:extLst>
                <a:ext uri="{FF2B5EF4-FFF2-40B4-BE49-F238E27FC236}">
                  <a16:creationId xmlns:a16="http://schemas.microsoft.com/office/drawing/2014/main" id="{85EE5B49-8D77-418E-AE50-1069CE08528F}"/>
                </a:ext>
              </a:extLst>
            </p:cNvPr>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5;p32">
              <a:extLst>
                <a:ext uri="{FF2B5EF4-FFF2-40B4-BE49-F238E27FC236}">
                  <a16:creationId xmlns:a16="http://schemas.microsoft.com/office/drawing/2014/main" id="{677CCC24-D7CF-4403-BE21-B9EE63234C21}"/>
                </a:ext>
              </a:extLst>
            </p:cNvPr>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76;p32">
              <a:extLst>
                <a:ext uri="{FF2B5EF4-FFF2-40B4-BE49-F238E27FC236}">
                  <a16:creationId xmlns:a16="http://schemas.microsoft.com/office/drawing/2014/main" id="{D3D9CF90-27DE-4E5D-BFB2-38E6E944CB75}"/>
                </a:ext>
              </a:extLst>
            </p:cNvPr>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77;p32">
              <a:extLst>
                <a:ext uri="{FF2B5EF4-FFF2-40B4-BE49-F238E27FC236}">
                  <a16:creationId xmlns:a16="http://schemas.microsoft.com/office/drawing/2014/main" id="{030FDEB7-F8D5-45CA-8E8D-A2B1D0A957DB}"/>
                </a:ext>
              </a:extLst>
            </p:cNvPr>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8;p32">
              <a:extLst>
                <a:ext uri="{FF2B5EF4-FFF2-40B4-BE49-F238E27FC236}">
                  <a16:creationId xmlns:a16="http://schemas.microsoft.com/office/drawing/2014/main" id="{97BDF1ED-68F5-4B7D-9BC6-F1E7E6274C14}"/>
                </a:ext>
              </a:extLst>
            </p:cNvPr>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9;p32">
              <a:extLst>
                <a:ext uri="{FF2B5EF4-FFF2-40B4-BE49-F238E27FC236}">
                  <a16:creationId xmlns:a16="http://schemas.microsoft.com/office/drawing/2014/main" id="{B9D29BDF-714F-408D-8986-F0EBEE20CD1A}"/>
                </a:ext>
              </a:extLst>
            </p:cNvPr>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0;p32">
              <a:extLst>
                <a:ext uri="{FF2B5EF4-FFF2-40B4-BE49-F238E27FC236}">
                  <a16:creationId xmlns:a16="http://schemas.microsoft.com/office/drawing/2014/main" id="{A580B182-369E-449B-85D9-62444FE3D085}"/>
                </a:ext>
              </a:extLst>
            </p:cNvPr>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81;p32">
              <a:extLst>
                <a:ext uri="{FF2B5EF4-FFF2-40B4-BE49-F238E27FC236}">
                  <a16:creationId xmlns:a16="http://schemas.microsoft.com/office/drawing/2014/main" id="{37BD7AFD-B1B2-425C-ABDF-3DF084100522}"/>
                </a:ext>
              </a:extLst>
            </p:cNvPr>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82;p32">
              <a:extLst>
                <a:ext uri="{FF2B5EF4-FFF2-40B4-BE49-F238E27FC236}">
                  <a16:creationId xmlns:a16="http://schemas.microsoft.com/office/drawing/2014/main" id="{F84C8A40-D9DB-4947-92FE-3C2324B16C26}"/>
                </a:ext>
              </a:extLst>
            </p:cNvPr>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3;p32">
              <a:extLst>
                <a:ext uri="{FF2B5EF4-FFF2-40B4-BE49-F238E27FC236}">
                  <a16:creationId xmlns:a16="http://schemas.microsoft.com/office/drawing/2014/main" id="{19442864-C14B-47BD-B0F7-033497E4E5A4}"/>
                </a:ext>
              </a:extLst>
            </p:cNvPr>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4;p32">
              <a:extLst>
                <a:ext uri="{FF2B5EF4-FFF2-40B4-BE49-F238E27FC236}">
                  <a16:creationId xmlns:a16="http://schemas.microsoft.com/office/drawing/2014/main" id="{0376E501-6795-48DD-B8A8-4223E7FBB714}"/>
                </a:ext>
              </a:extLst>
            </p:cNvPr>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85;p32">
              <a:extLst>
                <a:ext uri="{FF2B5EF4-FFF2-40B4-BE49-F238E27FC236}">
                  <a16:creationId xmlns:a16="http://schemas.microsoft.com/office/drawing/2014/main" id="{86F13618-EDF8-46FB-ACAA-5F8A9F40B2CD}"/>
                </a:ext>
              </a:extLst>
            </p:cNvPr>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86;p32">
              <a:extLst>
                <a:ext uri="{FF2B5EF4-FFF2-40B4-BE49-F238E27FC236}">
                  <a16:creationId xmlns:a16="http://schemas.microsoft.com/office/drawing/2014/main" id="{1838C43F-E92B-40D1-82BA-B8F9B248848E}"/>
                </a:ext>
              </a:extLst>
            </p:cNvPr>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87;p32">
              <a:extLst>
                <a:ext uri="{FF2B5EF4-FFF2-40B4-BE49-F238E27FC236}">
                  <a16:creationId xmlns:a16="http://schemas.microsoft.com/office/drawing/2014/main" id="{CBB6683E-1833-4262-B387-17587A50C62A}"/>
                </a:ext>
              </a:extLst>
            </p:cNvPr>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88;p32">
              <a:extLst>
                <a:ext uri="{FF2B5EF4-FFF2-40B4-BE49-F238E27FC236}">
                  <a16:creationId xmlns:a16="http://schemas.microsoft.com/office/drawing/2014/main" id="{BA2B748A-E2B3-4ECD-8522-544C899E1E81}"/>
                </a:ext>
              </a:extLst>
            </p:cNvPr>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89;p32">
              <a:extLst>
                <a:ext uri="{FF2B5EF4-FFF2-40B4-BE49-F238E27FC236}">
                  <a16:creationId xmlns:a16="http://schemas.microsoft.com/office/drawing/2014/main" id="{10A0A363-4BB3-4C67-AC57-30C6503B70FC}"/>
                </a:ext>
              </a:extLst>
            </p:cNvPr>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90;p32">
              <a:extLst>
                <a:ext uri="{FF2B5EF4-FFF2-40B4-BE49-F238E27FC236}">
                  <a16:creationId xmlns:a16="http://schemas.microsoft.com/office/drawing/2014/main" id="{D57F8ECB-849F-4C81-9542-AFC639A758F6}"/>
                </a:ext>
              </a:extLst>
            </p:cNvPr>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91;p32">
              <a:extLst>
                <a:ext uri="{FF2B5EF4-FFF2-40B4-BE49-F238E27FC236}">
                  <a16:creationId xmlns:a16="http://schemas.microsoft.com/office/drawing/2014/main" id="{B6762A51-0B21-4EE8-A328-9461E4B0CABB}"/>
                </a:ext>
              </a:extLst>
            </p:cNvPr>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92;p32">
              <a:extLst>
                <a:ext uri="{FF2B5EF4-FFF2-40B4-BE49-F238E27FC236}">
                  <a16:creationId xmlns:a16="http://schemas.microsoft.com/office/drawing/2014/main" id="{36A6ADFC-4F50-46ED-A9C1-ECCB1378D116}"/>
                </a:ext>
              </a:extLst>
            </p:cNvPr>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93;p32">
              <a:extLst>
                <a:ext uri="{FF2B5EF4-FFF2-40B4-BE49-F238E27FC236}">
                  <a16:creationId xmlns:a16="http://schemas.microsoft.com/office/drawing/2014/main" id="{694D21E5-C8FD-4C2F-8BD5-A1173FDC9D5D}"/>
                </a:ext>
              </a:extLst>
            </p:cNvPr>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94;p32">
              <a:extLst>
                <a:ext uri="{FF2B5EF4-FFF2-40B4-BE49-F238E27FC236}">
                  <a16:creationId xmlns:a16="http://schemas.microsoft.com/office/drawing/2014/main" id="{9FA9F922-BE8A-452C-AF37-7857FA97B3C3}"/>
                </a:ext>
              </a:extLst>
            </p:cNvPr>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95;p32">
              <a:extLst>
                <a:ext uri="{FF2B5EF4-FFF2-40B4-BE49-F238E27FC236}">
                  <a16:creationId xmlns:a16="http://schemas.microsoft.com/office/drawing/2014/main" id="{DA69253C-6517-4A26-9C68-ED8F2830C5EF}"/>
                </a:ext>
              </a:extLst>
            </p:cNvPr>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96;p32">
              <a:extLst>
                <a:ext uri="{FF2B5EF4-FFF2-40B4-BE49-F238E27FC236}">
                  <a16:creationId xmlns:a16="http://schemas.microsoft.com/office/drawing/2014/main" id="{D66B18EA-CD78-44D6-AF47-6B1388C6BE95}"/>
                </a:ext>
              </a:extLst>
            </p:cNvPr>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97;p32">
              <a:extLst>
                <a:ext uri="{FF2B5EF4-FFF2-40B4-BE49-F238E27FC236}">
                  <a16:creationId xmlns:a16="http://schemas.microsoft.com/office/drawing/2014/main" id="{8CB92CBC-02C6-4867-9468-6EE73416B8BE}"/>
                </a:ext>
              </a:extLst>
            </p:cNvPr>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98;p32">
              <a:extLst>
                <a:ext uri="{FF2B5EF4-FFF2-40B4-BE49-F238E27FC236}">
                  <a16:creationId xmlns:a16="http://schemas.microsoft.com/office/drawing/2014/main" id="{AD3D3AB3-FB98-454F-92D5-6BAF4B3BBBE5}"/>
                </a:ext>
              </a:extLst>
            </p:cNvPr>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99;p32">
              <a:extLst>
                <a:ext uri="{FF2B5EF4-FFF2-40B4-BE49-F238E27FC236}">
                  <a16:creationId xmlns:a16="http://schemas.microsoft.com/office/drawing/2014/main" id="{6BB8998C-00C4-4AB8-9D26-8514CE76E1C6}"/>
                </a:ext>
              </a:extLst>
            </p:cNvPr>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00;p32">
              <a:extLst>
                <a:ext uri="{FF2B5EF4-FFF2-40B4-BE49-F238E27FC236}">
                  <a16:creationId xmlns:a16="http://schemas.microsoft.com/office/drawing/2014/main" id="{626EBD73-2DFB-473E-97A6-87C68BE059A9}"/>
                </a:ext>
              </a:extLst>
            </p:cNvPr>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01;p32">
              <a:extLst>
                <a:ext uri="{FF2B5EF4-FFF2-40B4-BE49-F238E27FC236}">
                  <a16:creationId xmlns:a16="http://schemas.microsoft.com/office/drawing/2014/main" id="{878A3772-A756-4C2F-8B09-18AB4A087675}"/>
                </a:ext>
              </a:extLst>
            </p:cNvPr>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02;p32">
              <a:extLst>
                <a:ext uri="{FF2B5EF4-FFF2-40B4-BE49-F238E27FC236}">
                  <a16:creationId xmlns:a16="http://schemas.microsoft.com/office/drawing/2014/main" id="{BDFC5E70-EE0D-42A5-9CA2-7239C9046312}"/>
                </a:ext>
              </a:extLst>
            </p:cNvPr>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03;p32">
              <a:extLst>
                <a:ext uri="{FF2B5EF4-FFF2-40B4-BE49-F238E27FC236}">
                  <a16:creationId xmlns:a16="http://schemas.microsoft.com/office/drawing/2014/main" id="{486272EC-9BA5-46A3-8061-86CD27A95240}"/>
                </a:ext>
              </a:extLst>
            </p:cNvPr>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04;p32">
              <a:extLst>
                <a:ext uri="{FF2B5EF4-FFF2-40B4-BE49-F238E27FC236}">
                  <a16:creationId xmlns:a16="http://schemas.microsoft.com/office/drawing/2014/main" id="{1EC87F1A-5DD0-4ED7-9E2A-5058B404EBC6}"/>
                </a:ext>
              </a:extLst>
            </p:cNvPr>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05;p32">
              <a:extLst>
                <a:ext uri="{FF2B5EF4-FFF2-40B4-BE49-F238E27FC236}">
                  <a16:creationId xmlns:a16="http://schemas.microsoft.com/office/drawing/2014/main" id="{E2A2DC98-C139-48A1-B7B0-6E74004E1307}"/>
                </a:ext>
              </a:extLst>
            </p:cNvPr>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06;p32">
              <a:extLst>
                <a:ext uri="{FF2B5EF4-FFF2-40B4-BE49-F238E27FC236}">
                  <a16:creationId xmlns:a16="http://schemas.microsoft.com/office/drawing/2014/main" id="{0A343E2C-1074-4C0B-AD93-7B934A1AB0C3}"/>
                </a:ext>
              </a:extLst>
            </p:cNvPr>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07;p32">
              <a:extLst>
                <a:ext uri="{FF2B5EF4-FFF2-40B4-BE49-F238E27FC236}">
                  <a16:creationId xmlns:a16="http://schemas.microsoft.com/office/drawing/2014/main" id="{0C16EF4E-2BBC-4A5D-BC13-B8832E0C863F}"/>
                </a:ext>
              </a:extLst>
            </p:cNvPr>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08;p32">
              <a:extLst>
                <a:ext uri="{FF2B5EF4-FFF2-40B4-BE49-F238E27FC236}">
                  <a16:creationId xmlns:a16="http://schemas.microsoft.com/office/drawing/2014/main" id="{543FDB69-5209-4C27-9297-39E0717F0E96}"/>
                </a:ext>
              </a:extLst>
            </p:cNvPr>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09;p32">
              <a:extLst>
                <a:ext uri="{FF2B5EF4-FFF2-40B4-BE49-F238E27FC236}">
                  <a16:creationId xmlns:a16="http://schemas.microsoft.com/office/drawing/2014/main" id="{0EAF5795-2370-41DE-AACC-FF511717E18A}"/>
                </a:ext>
              </a:extLst>
            </p:cNvPr>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10;p32">
              <a:extLst>
                <a:ext uri="{FF2B5EF4-FFF2-40B4-BE49-F238E27FC236}">
                  <a16:creationId xmlns:a16="http://schemas.microsoft.com/office/drawing/2014/main" id="{18F94DE6-153D-42C6-9924-FB7721E9A6FB}"/>
                </a:ext>
              </a:extLst>
            </p:cNvPr>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11;p32">
              <a:extLst>
                <a:ext uri="{FF2B5EF4-FFF2-40B4-BE49-F238E27FC236}">
                  <a16:creationId xmlns:a16="http://schemas.microsoft.com/office/drawing/2014/main" id="{ECD3E465-63CD-478C-9E21-DB7B8D0C1AAD}"/>
                </a:ext>
              </a:extLst>
            </p:cNvPr>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12;p32">
              <a:extLst>
                <a:ext uri="{FF2B5EF4-FFF2-40B4-BE49-F238E27FC236}">
                  <a16:creationId xmlns:a16="http://schemas.microsoft.com/office/drawing/2014/main" id="{5C4352B0-9315-42AD-8E7F-3FAB64A12168}"/>
                </a:ext>
              </a:extLst>
            </p:cNvPr>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13;p32">
              <a:extLst>
                <a:ext uri="{FF2B5EF4-FFF2-40B4-BE49-F238E27FC236}">
                  <a16:creationId xmlns:a16="http://schemas.microsoft.com/office/drawing/2014/main" id="{DCCCB66D-EFC3-48E0-9F3B-61E0490FDD88}"/>
                </a:ext>
              </a:extLst>
            </p:cNvPr>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14;p32">
              <a:extLst>
                <a:ext uri="{FF2B5EF4-FFF2-40B4-BE49-F238E27FC236}">
                  <a16:creationId xmlns:a16="http://schemas.microsoft.com/office/drawing/2014/main" id="{DF5A36E6-C3BD-4D2C-B57A-AC9A64EE20F8}"/>
                </a:ext>
              </a:extLst>
            </p:cNvPr>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15;p32">
              <a:extLst>
                <a:ext uri="{FF2B5EF4-FFF2-40B4-BE49-F238E27FC236}">
                  <a16:creationId xmlns:a16="http://schemas.microsoft.com/office/drawing/2014/main" id="{FBAC2E69-1F46-4D3A-9388-71CD67A79D00}"/>
                </a:ext>
              </a:extLst>
            </p:cNvPr>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16;p32">
              <a:extLst>
                <a:ext uri="{FF2B5EF4-FFF2-40B4-BE49-F238E27FC236}">
                  <a16:creationId xmlns:a16="http://schemas.microsoft.com/office/drawing/2014/main" id="{2C6FF6A7-77A4-4C28-A9EE-0DDEB85C2148}"/>
                </a:ext>
              </a:extLst>
            </p:cNvPr>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17;p32">
              <a:extLst>
                <a:ext uri="{FF2B5EF4-FFF2-40B4-BE49-F238E27FC236}">
                  <a16:creationId xmlns:a16="http://schemas.microsoft.com/office/drawing/2014/main" id="{3D5F3610-0794-441F-82EF-4D4B142448E3}"/>
                </a:ext>
              </a:extLst>
            </p:cNvPr>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18;p32">
              <a:extLst>
                <a:ext uri="{FF2B5EF4-FFF2-40B4-BE49-F238E27FC236}">
                  <a16:creationId xmlns:a16="http://schemas.microsoft.com/office/drawing/2014/main" id="{27F49F6D-DC2B-45D7-A278-49CE413BB2E7}"/>
                </a:ext>
              </a:extLst>
            </p:cNvPr>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19;p32">
              <a:extLst>
                <a:ext uri="{FF2B5EF4-FFF2-40B4-BE49-F238E27FC236}">
                  <a16:creationId xmlns:a16="http://schemas.microsoft.com/office/drawing/2014/main" id="{854A2C47-9BC7-48A6-B6AB-0EE8B753C8B7}"/>
                </a:ext>
              </a:extLst>
            </p:cNvPr>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20;p32">
              <a:extLst>
                <a:ext uri="{FF2B5EF4-FFF2-40B4-BE49-F238E27FC236}">
                  <a16:creationId xmlns:a16="http://schemas.microsoft.com/office/drawing/2014/main" id="{80DA26D4-3184-46A9-9039-29D2DB12A7CA}"/>
                </a:ext>
              </a:extLst>
            </p:cNvPr>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21;p32">
              <a:extLst>
                <a:ext uri="{FF2B5EF4-FFF2-40B4-BE49-F238E27FC236}">
                  <a16:creationId xmlns:a16="http://schemas.microsoft.com/office/drawing/2014/main" id="{087F1DFE-AD08-487F-BA87-F8ACE0C69297}"/>
                </a:ext>
              </a:extLst>
            </p:cNvPr>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22;p32">
              <a:extLst>
                <a:ext uri="{FF2B5EF4-FFF2-40B4-BE49-F238E27FC236}">
                  <a16:creationId xmlns:a16="http://schemas.microsoft.com/office/drawing/2014/main" id="{6E52DBF3-1F31-4584-ADB5-E9B2A2EC41F6}"/>
                </a:ext>
              </a:extLst>
            </p:cNvPr>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23;p32">
              <a:extLst>
                <a:ext uri="{FF2B5EF4-FFF2-40B4-BE49-F238E27FC236}">
                  <a16:creationId xmlns:a16="http://schemas.microsoft.com/office/drawing/2014/main" id="{3D832918-750A-42A2-A62B-8E7C7381DB6F}"/>
                </a:ext>
              </a:extLst>
            </p:cNvPr>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24;p32">
              <a:extLst>
                <a:ext uri="{FF2B5EF4-FFF2-40B4-BE49-F238E27FC236}">
                  <a16:creationId xmlns:a16="http://schemas.microsoft.com/office/drawing/2014/main" id="{C3B5EA39-C5A3-4776-9BFD-8904F79EC3DA}"/>
                </a:ext>
              </a:extLst>
            </p:cNvPr>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25;p32">
              <a:extLst>
                <a:ext uri="{FF2B5EF4-FFF2-40B4-BE49-F238E27FC236}">
                  <a16:creationId xmlns:a16="http://schemas.microsoft.com/office/drawing/2014/main" id="{4B84930D-50D2-45FC-A2DB-E23BA26E4F1D}"/>
                </a:ext>
              </a:extLst>
            </p:cNvPr>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26;p32">
              <a:extLst>
                <a:ext uri="{FF2B5EF4-FFF2-40B4-BE49-F238E27FC236}">
                  <a16:creationId xmlns:a16="http://schemas.microsoft.com/office/drawing/2014/main" id="{48E6ECDD-CA75-4DCA-AE79-6E72EB5E022D}"/>
                </a:ext>
              </a:extLst>
            </p:cNvPr>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27;p32">
              <a:extLst>
                <a:ext uri="{FF2B5EF4-FFF2-40B4-BE49-F238E27FC236}">
                  <a16:creationId xmlns:a16="http://schemas.microsoft.com/office/drawing/2014/main" id="{FFAF4E91-7C16-4C1C-A23C-9934869CD817}"/>
                </a:ext>
              </a:extLst>
            </p:cNvPr>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28;p32">
              <a:extLst>
                <a:ext uri="{FF2B5EF4-FFF2-40B4-BE49-F238E27FC236}">
                  <a16:creationId xmlns:a16="http://schemas.microsoft.com/office/drawing/2014/main" id="{5C2977BD-EFCB-4282-9998-6A8999FA33FA}"/>
                </a:ext>
              </a:extLst>
            </p:cNvPr>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29;p32">
              <a:extLst>
                <a:ext uri="{FF2B5EF4-FFF2-40B4-BE49-F238E27FC236}">
                  <a16:creationId xmlns:a16="http://schemas.microsoft.com/office/drawing/2014/main" id="{1A270A6C-7560-4E15-9F73-2FBD0FCF9423}"/>
                </a:ext>
              </a:extLst>
            </p:cNvPr>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30;p32">
              <a:extLst>
                <a:ext uri="{FF2B5EF4-FFF2-40B4-BE49-F238E27FC236}">
                  <a16:creationId xmlns:a16="http://schemas.microsoft.com/office/drawing/2014/main" id="{19069B18-AA43-4457-83E0-E9CD5C4D9C3C}"/>
                </a:ext>
              </a:extLst>
            </p:cNvPr>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31;p32">
              <a:extLst>
                <a:ext uri="{FF2B5EF4-FFF2-40B4-BE49-F238E27FC236}">
                  <a16:creationId xmlns:a16="http://schemas.microsoft.com/office/drawing/2014/main" id="{C095D043-0761-49A7-A2CF-A518D20D603D}"/>
                </a:ext>
              </a:extLst>
            </p:cNvPr>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32;p32">
              <a:extLst>
                <a:ext uri="{FF2B5EF4-FFF2-40B4-BE49-F238E27FC236}">
                  <a16:creationId xmlns:a16="http://schemas.microsoft.com/office/drawing/2014/main" id="{818D0355-01AC-4D0F-AE4E-96EE78EFAB1D}"/>
                </a:ext>
              </a:extLst>
            </p:cNvPr>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33;p32">
              <a:extLst>
                <a:ext uri="{FF2B5EF4-FFF2-40B4-BE49-F238E27FC236}">
                  <a16:creationId xmlns:a16="http://schemas.microsoft.com/office/drawing/2014/main" id="{4EA4E498-DDA7-465C-AF2B-9A098151948D}"/>
                </a:ext>
              </a:extLst>
            </p:cNvPr>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34;p32">
              <a:extLst>
                <a:ext uri="{FF2B5EF4-FFF2-40B4-BE49-F238E27FC236}">
                  <a16:creationId xmlns:a16="http://schemas.microsoft.com/office/drawing/2014/main" id="{DC2BB3DF-B75C-4907-9EA7-412D37781EB0}"/>
                </a:ext>
              </a:extLst>
            </p:cNvPr>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35;p32">
              <a:extLst>
                <a:ext uri="{FF2B5EF4-FFF2-40B4-BE49-F238E27FC236}">
                  <a16:creationId xmlns:a16="http://schemas.microsoft.com/office/drawing/2014/main" id="{916A6EE2-E470-4261-AD03-B6B0186C314C}"/>
                </a:ext>
              </a:extLst>
            </p:cNvPr>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36;p32">
              <a:extLst>
                <a:ext uri="{FF2B5EF4-FFF2-40B4-BE49-F238E27FC236}">
                  <a16:creationId xmlns:a16="http://schemas.microsoft.com/office/drawing/2014/main" id="{DC2C7C94-F9F4-45E3-96D7-0C745FA47FE8}"/>
                </a:ext>
              </a:extLst>
            </p:cNvPr>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37;p32">
              <a:extLst>
                <a:ext uri="{FF2B5EF4-FFF2-40B4-BE49-F238E27FC236}">
                  <a16:creationId xmlns:a16="http://schemas.microsoft.com/office/drawing/2014/main" id="{8C342CD5-F288-48D2-B028-4099C98A8FDC}"/>
                </a:ext>
              </a:extLst>
            </p:cNvPr>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38;p32">
              <a:extLst>
                <a:ext uri="{FF2B5EF4-FFF2-40B4-BE49-F238E27FC236}">
                  <a16:creationId xmlns:a16="http://schemas.microsoft.com/office/drawing/2014/main" id="{39C44377-9691-40DC-8219-CDEC780DF6D9}"/>
                </a:ext>
              </a:extLst>
            </p:cNvPr>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39;p32">
              <a:extLst>
                <a:ext uri="{FF2B5EF4-FFF2-40B4-BE49-F238E27FC236}">
                  <a16:creationId xmlns:a16="http://schemas.microsoft.com/office/drawing/2014/main" id="{F6337443-FC32-4374-9BA1-A88C5C2C88E0}"/>
                </a:ext>
              </a:extLst>
            </p:cNvPr>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0;p32">
              <a:extLst>
                <a:ext uri="{FF2B5EF4-FFF2-40B4-BE49-F238E27FC236}">
                  <a16:creationId xmlns:a16="http://schemas.microsoft.com/office/drawing/2014/main" id="{31C68DF1-E6CC-4AF6-83A3-EF19E3EBB520}"/>
                </a:ext>
              </a:extLst>
            </p:cNvPr>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41;p32">
              <a:extLst>
                <a:ext uri="{FF2B5EF4-FFF2-40B4-BE49-F238E27FC236}">
                  <a16:creationId xmlns:a16="http://schemas.microsoft.com/office/drawing/2014/main" id="{09BC82D0-C840-4081-AE04-DEB701088B00}"/>
                </a:ext>
              </a:extLst>
            </p:cNvPr>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42;p32">
              <a:extLst>
                <a:ext uri="{FF2B5EF4-FFF2-40B4-BE49-F238E27FC236}">
                  <a16:creationId xmlns:a16="http://schemas.microsoft.com/office/drawing/2014/main" id="{95F257D2-62BA-4E83-A1AF-E1E44708037C}"/>
                </a:ext>
              </a:extLst>
            </p:cNvPr>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43;p32">
              <a:extLst>
                <a:ext uri="{FF2B5EF4-FFF2-40B4-BE49-F238E27FC236}">
                  <a16:creationId xmlns:a16="http://schemas.microsoft.com/office/drawing/2014/main" id="{26AFE2DC-A879-4BE3-B97E-24E2CEA58D2F}"/>
                </a:ext>
              </a:extLst>
            </p:cNvPr>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44;p32">
              <a:extLst>
                <a:ext uri="{FF2B5EF4-FFF2-40B4-BE49-F238E27FC236}">
                  <a16:creationId xmlns:a16="http://schemas.microsoft.com/office/drawing/2014/main" id="{DEEB664C-D131-462D-AA02-03D75734E5A8}"/>
                </a:ext>
              </a:extLst>
            </p:cNvPr>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45;p32">
              <a:extLst>
                <a:ext uri="{FF2B5EF4-FFF2-40B4-BE49-F238E27FC236}">
                  <a16:creationId xmlns:a16="http://schemas.microsoft.com/office/drawing/2014/main" id="{D22C8194-FD15-4EFA-8517-33B98F926912}"/>
                </a:ext>
              </a:extLst>
            </p:cNvPr>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46;p32">
              <a:extLst>
                <a:ext uri="{FF2B5EF4-FFF2-40B4-BE49-F238E27FC236}">
                  <a16:creationId xmlns:a16="http://schemas.microsoft.com/office/drawing/2014/main" id="{8D78B3A4-CC32-4A0B-91DB-03357F025242}"/>
                </a:ext>
              </a:extLst>
            </p:cNvPr>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47;p32">
              <a:extLst>
                <a:ext uri="{FF2B5EF4-FFF2-40B4-BE49-F238E27FC236}">
                  <a16:creationId xmlns:a16="http://schemas.microsoft.com/office/drawing/2014/main" id="{0239C2A2-3D7C-42CF-A876-853A9BE162F3}"/>
                </a:ext>
              </a:extLst>
            </p:cNvPr>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8;p32">
              <a:extLst>
                <a:ext uri="{FF2B5EF4-FFF2-40B4-BE49-F238E27FC236}">
                  <a16:creationId xmlns:a16="http://schemas.microsoft.com/office/drawing/2014/main" id="{306514DE-C250-4747-81E7-846F56A47906}"/>
                </a:ext>
              </a:extLst>
            </p:cNvPr>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49;p32">
              <a:extLst>
                <a:ext uri="{FF2B5EF4-FFF2-40B4-BE49-F238E27FC236}">
                  <a16:creationId xmlns:a16="http://schemas.microsoft.com/office/drawing/2014/main" id="{4AA3960F-A164-434E-9F2A-090D5DDD6311}"/>
                </a:ext>
              </a:extLst>
            </p:cNvPr>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50;p32">
              <a:extLst>
                <a:ext uri="{FF2B5EF4-FFF2-40B4-BE49-F238E27FC236}">
                  <a16:creationId xmlns:a16="http://schemas.microsoft.com/office/drawing/2014/main" id="{70E39DC1-ADB2-404E-93C5-3463C5F5417B}"/>
                </a:ext>
              </a:extLst>
            </p:cNvPr>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51;p32">
              <a:extLst>
                <a:ext uri="{FF2B5EF4-FFF2-40B4-BE49-F238E27FC236}">
                  <a16:creationId xmlns:a16="http://schemas.microsoft.com/office/drawing/2014/main" id="{FA5C86D0-D2B2-4FC8-8064-4C67D0CAD011}"/>
                </a:ext>
              </a:extLst>
            </p:cNvPr>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52;p32">
              <a:extLst>
                <a:ext uri="{FF2B5EF4-FFF2-40B4-BE49-F238E27FC236}">
                  <a16:creationId xmlns:a16="http://schemas.microsoft.com/office/drawing/2014/main" id="{E6ED2650-4243-44A2-880A-4B37CDC74ACD}"/>
                </a:ext>
              </a:extLst>
            </p:cNvPr>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53;p32">
              <a:extLst>
                <a:ext uri="{FF2B5EF4-FFF2-40B4-BE49-F238E27FC236}">
                  <a16:creationId xmlns:a16="http://schemas.microsoft.com/office/drawing/2014/main" id="{B71CE90E-FDD1-491B-A9BC-823458246F5A}"/>
                </a:ext>
              </a:extLst>
            </p:cNvPr>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54;p32">
              <a:extLst>
                <a:ext uri="{FF2B5EF4-FFF2-40B4-BE49-F238E27FC236}">
                  <a16:creationId xmlns:a16="http://schemas.microsoft.com/office/drawing/2014/main" id="{44929DA0-E0AF-4D1D-B606-388D774A9926}"/>
                </a:ext>
              </a:extLst>
            </p:cNvPr>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55;p32">
              <a:extLst>
                <a:ext uri="{FF2B5EF4-FFF2-40B4-BE49-F238E27FC236}">
                  <a16:creationId xmlns:a16="http://schemas.microsoft.com/office/drawing/2014/main" id="{9EE270F6-E307-4375-8C6A-05F0A57B7342}"/>
                </a:ext>
              </a:extLst>
            </p:cNvPr>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56;p32">
              <a:extLst>
                <a:ext uri="{FF2B5EF4-FFF2-40B4-BE49-F238E27FC236}">
                  <a16:creationId xmlns:a16="http://schemas.microsoft.com/office/drawing/2014/main" id="{C38F5CB7-6ED0-4DEE-B112-8417F694E864}"/>
                </a:ext>
              </a:extLst>
            </p:cNvPr>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57;p32">
              <a:extLst>
                <a:ext uri="{FF2B5EF4-FFF2-40B4-BE49-F238E27FC236}">
                  <a16:creationId xmlns:a16="http://schemas.microsoft.com/office/drawing/2014/main" id="{6028842A-C557-46E4-9EBB-BA014183755A}"/>
                </a:ext>
              </a:extLst>
            </p:cNvPr>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58;p32">
              <a:extLst>
                <a:ext uri="{FF2B5EF4-FFF2-40B4-BE49-F238E27FC236}">
                  <a16:creationId xmlns:a16="http://schemas.microsoft.com/office/drawing/2014/main" id="{6CB6F02B-CA70-490F-B6A7-18D00772BE5D}"/>
                </a:ext>
              </a:extLst>
            </p:cNvPr>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59;p32">
              <a:extLst>
                <a:ext uri="{FF2B5EF4-FFF2-40B4-BE49-F238E27FC236}">
                  <a16:creationId xmlns:a16="http://schemas.microsoft.com/office/drawing/2014/main" id="{E3F27795-A8D8-410A-9003-BFE458904B85}"/>
                </a:ext>
              </a:extLst>
            </p:cNvPr>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60;p32">
              <a:extLst>
                <a:ext uri="{FF2B5EF4-FFF2-40B4-BE49-F238E27FC236}">
                  <a16:creationId xmlns:a16="http://schemas.microsoft.com/office/drawing/2014/main" id="{8D313D6B-32DB-449D-9636-439A398B0934}"/>
                </a:ext>
              </a:extLst>
            </p:cNvPr>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61;p32">
              <a:extLst>
                <a:ext uri="{FF2B5EF4-FFF2-40B4-BE49-F238E27FC236}">
                  <a16:creationId xmlns:a16="http://schemas.microsoft.com/office/drawing/2014/main" id="{36FD93E8-1FAD-403C-9DF6-C0B47D14E670}"/>
                </a:ext>
              </a:extLst>
            </p:cNvPr>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62;p32">
              <a:extLst>
                <a:ext uri="{FF2B5EF4-FFF2-40B4-BE49-F238E27FC236}">
                  <a16:creationId xmlns:a16="http://schemas.microsoft.com/office/drawing/2014/main" id="{E6A11929-E3D3-476B-B8C7-244D8DB76E15}"/>
                </a:ext>
              </a:extLst>
            </p:cNvPr>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63;p32">
              <a:extLst>
                <a:ext uri="{FF2B5EF4-FFF2-40B4-BE49-F238E27FC236}">
                  <a16:creationId xmlns:a16="http://schemas.microsoft.com/office/drawing/2014/main" id="{6CD9F2E7-789F-4EEF-B7EF-E619AC0C4B19}"/>
                </a:ext>
              </a:extLst>
            </p:cNvPr>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64;p32">
              <a:extLst>
                <a:ext uri="{FF2B5EF4-FFF2-40B4-BE49-F238E27FC236}">
                  <a16:creationId xmlns:a16="http://schemas.microsoft.com/office/drawing/2014/main" id="{14C3F131-A72A-47C2-94AF-4EFBD10366A8}"/>
                </a:ext>
              </a:extLst>
            </p:cNvPr>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65;p32">
              <a:extLst>
                <a:ext uri="{FF2B5EF4-FFF2-40B4-BE49-F238E27FC236}">
                  <a16:creationId xmlns:a16="http://schemas.microsoft.com/office/drawing/2014/main" id="{96C21BD0-982B-447F-9BFE-CD4B61320877}"/>
                </a:ext>
              </a:extLst>
            </p:cNvPr>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66;p32">
              <a:extLst>
                <a:ext uri="{FF2B5EF4-FFF2-40B4-BE49-F238E27FC236}">
                  <a16:creationId xmlns:a16="http://schemas.microsoft.com/office/drawing/2014/main" id="{4D958FF3-E4B7-4CD0-8BDA-F7703E7DF2D3}"/>
                </a:ext>
              </a:extLst>
            </p:cNvPr>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67;p32">
              <a:extLst>
                <a:ext uri="{FF2B5EF4-FFF2-40B4-BE49-F238E27FC236}">
                  <a16:creationId xmlns:a16="http://schemas.microsoft.com/office/drawing/2014/main" id="{7958F7B4-A2EE-496B-9328-2B8713D81F75}"/>
                </a:ext>
              </a:extLst>
            </p:cNvPr>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68;p32">
              <a:extLst>
                <a:ext uri="{FF2B5EF4-FFF2-40B4-BE49-F238E27FC236}">
                  <a16:creationId xmlns:a16="http://schemas.microsoft.com/office/drawing/2014/main" id="{7869547D-D97B-4DDD-85CB-E99A25BC2788}"/>
                </a:ext>
              </a:extLst>
            </p:cNvPr>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69;p32">
              <a:extLst>
                <a:ext uri="{FF2B5EF4-FFF2-40B4-BE49-F238E27FC236}">
                  <a16:creationId xmlns:a16="http://schemas.microsoft.com/office/drawing/2014/main" id="{16CA4693-AE06-4A31-BADA-A508B3A86E14}"/>
                </a:ext>
              </a:extLst>
            </p:cNvPr>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70;p32">
              <a:extLst>
                <a:ext uri="{FF2B5EF4-FFF2-40B4-BE49-F238E27FC236}">
                  <a16:creationId xmlns:a16="http://schemas.microsoft.com/office/drawing/2014/main" id="{2985881F-BA2F-4FB7-8C8B-953635A04B3B}"/>
                </a:ext>
              </a:extLst>
            </p:cNvPr>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71;p32">
              <a:extLst>
                <a:ext uri="{FF2B5EF4-FFF2-40B4-BE49-F238E27FC236}">
                  <a16:creationId xmlns:a16="http://schemas.microsoft.com/office/drawing/2014/main" id="{35BC2048-9A26-4730-AC69-6D1EA3A8B9B1}"/>
                </a:ext>
              </a:extLst>
            </p:cNvPr>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72;p32">
              <a:extLst>
                <a:ext uri="{FF2B5EF4-FFF2-40B4-BE49-F238E27FC236}">
                  <a16:creationId xmlns:a16="http://schemas.microsoft.com/office/drawing/2014/main" id="{D3097B78-55F6-4FA8-A67F-CC29E11BF229}"/>
                </a:ext>
              </a:extLst>
            </p:cNvPr>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73;p32">
              <a:extLst>
                <a:ext uri="{FF2B5EF4-FFF2-40B4-BE49-F238E27FC236}">
                  <a16:creationId xmlns:a16="http://schemas.microsoft.com/office/drawing/2014/main" id="{4D6A238B-A9E1-4BA2-98EC-1892513985A0}"/>
                </a:ext>
              </a:extLst>
            </p:cNvPr>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74;p32">
              <a:extLst>
                <a:ext uri="{FF2B5EF4-FFF2-40B4-BE49-F238E27FC236}">
                  <a16:creationId xmlns:a16="http://schemas.microsoft.com/office/drawing/2014/main" id="{1F95E4DF-8B5C-43AA-97A8-0A2BB2E30EBA}"/>
                </a:ext>
              </a:extLst>
            </p:cNvPr>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75;p32">
              <a:extLst>
                <a:ext uri="{FF2B5EF4-FFF2-40B4-BE49-F238E27FC236}">
                  <a16:creationId xmlns:a16="http://schemas.microsoft.com/office/drawing/2014/main" id="{DCB0F2C6-9F01-4B52-BC50-F9F6DB998413}"/>
                </a:ext>
              </a:extLst>
            </p:cNvPr>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76;p32">
              <a:extLst>
                <a:ext uri="{FF2B5EF4-FFF2-40B4-BE49-F238E27FC236}">
                  <a16:creationId xmlns:a16="http://schemas.microsoft.com/office/drawing/2014/main" id="{FD00E651-52B2-4193-A72D-B77B93D6EA26}"/>
                </a:ext>
              </a:extLst>
            </p:cNvPr>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77;p32">
              <a:extLst>
                <a:ext uri="{FF2B5EF4-FFF2-40B4-BE49-F238E27FC236}">
                  <a16:creationId xmlns:a16="http://schemas.microsoft.com/office/drawing/2014/main" id="{4B43CBE6-F09E-46F8-8506-25974862821F}"/>
                </a:ext>
              </a:extLst>
            </p:cNvPr>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8;p32">
              <a:extLst>
                <a:ext uri="{FF2B5EF4-FFF2-40B4-BE49-F238E27FC236}">
                  <a16:creationId xmlns:a16="http://schemas.microsoft.com/office/drawing/2014/main" id="{4DBEB72E-9DA3-460A-BCA7-6E6DFC2BDFBE}"/>
                </a:ext>
              </a:extLst>
            </p:cNvPr>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9;p32">
              <a:extLst>
                <a:ext uri="{FF2B5EF4-FFF2-40B4-BE49-F238E27FC236}">
                  <a16:creationId xmlns:a16="http://schemas.microsoft.com/office/drawing/2014/main" id="{56CA5B53-DA57-4926-9351-BA69B87874AC}"/>
                </a:ext>
              </a:extLst>
            </p:cNvPr>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80;p32">
              <a:extLst>
                <a:ext uri="{FF2B5EF4-FFF2-40B4-BE49-F238E27FC236}">
                  <a16:creationId xmlns:a16="http://schemas.microsoft.com/office/drawing/2014/main" id="{90C7BD19-6AB9-4FC7-8F4C-6C125F1D2C2E}"/>
                </a:ext>
              </a:extLst>
            </p:cNvPr>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81;p32">
              <a:extLst>
                <a:ext uri="{FF2B5EF4-FFF2-40B4-BE49-F238E27FC236}">
                  <a16:creationId xmlns:a16="http://schemas.microsoft.com/office/drawing/2014/main" id="{F66A38E8-6807-4F31-A903-279AA03D80F7}"/>
                </a:ext>
              </a:extLst>
            </p:cNvPr>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82;p32">
              <a:extLst>
                <a:ext uri="{FF2B5EF4-FFF2-40B4-BE49-F238E27FC236}">
                  <a16:creationId xmlns:a16="http://schemas.microsoft.com/office/drawing/2014/main" id="{39DE738C-F46F-4C14-B3E3-6D0DD5DE9964}"/>
                </a:ext>
              </a:extLst>
            </p:cNvPr>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83;p32">
              <a:extLst>
                <a:ext uri="{FF2B5EF4-FFF2-40B4-BE49-F238E27FC236}">
                  <a16:creationId xmlns:a16="http://schemas.microsoft.com/office/drawing/2014/main" id="{D67160AD-2190-4E28-8A95-8B3008EC5860}"/>
                </a:ext>
              </a:extLst>
            </p:cNvPr>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84;p32">
              <a:extLst>
                <a:ext uri="{FF2B5EF4-FFF2-40B4-BE49-F238E27FC236}">
                  <a16:creationId xmlns:a16="http://schemas.microsoft.com/office/drawing/2014/main" id="{6092CD40-70FA-4035-A2FC-0EFF0E5D78A1}"/>
                </a:ext>
              </a:extLst>
            </p:cNvPr>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85;p32">
              <a:extLst>
                <a:ext uri="{FF2B5EF4-FFF2-40B4-BE49-F238E27FC236}">
                  <a16:creationId xmlns:a16="http://schemas.microsoft.com/office/drawing/2014/main" id="{37846A12-79E0-4F75-89F6-2FB03C323E79}"/>
                </a:ext>
              </a:extLst>
            </p:cNvPr>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86;p32">
              <a:extLst>
                <a:ext uri="{FF2B5EF4-FFF2-40B4-BE49-F238E27FC236}">
                  <a16:creationId xmlns:a16="http://schemas.microsoft.com/office/drawing/2014/main" id="{631E14C1-584E-4E01-9C9C-60FC468CD75B}"/>
                </a:ext>
              </a:extLst>
            </p:cNvPr>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87;p32">
              <a:extLst>
                <a:ext uri="{FF2B5EF4-FFF2-40B4-BE49-F238E27FC236}">
                  <a16:creationId xmlns:a16="http://schemas.microsoft.com/office/drawing/2014/main" id="{F72D7130-312B-48E9-8A15-61F727101DB0}"/>
                </a:ext>
              </a:extLst>
            </p:cNvPr>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8;p32">
              <a:extLst>
                <a:ext uri="{FF2B5EF4-FFF2-40B4-BE49-F238E27FC236}">
                  <a16:creationId xmlns:a16="http://schemas.microsoft.com/office/drawing/2014/main" id="{B445818E-04EB-4425-BBE4-6242258E8011}"/>
                </a:ext>
              </a:extLst>
            </p:cNvPr>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9;p32">
              <a:extLst>
                <a:ext uri="{FF2B5EF4-FFF2-40B4-BE49-F238E27FC236}">
                  <a16:creationId xmlns:a16="http://schemas.microsoft.com/office/drawing/2014/main" id="{CF9E5CAE-2FD8-45D2-94BF-DBAF30485F1C}"/>
                </a:ext>
              </a:extLst>
            </p:cNvPr>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90;p32">
              <a:extLst>
                <a:ext uri="{FF2B5EF4-FFF2-40B4-BE49-F238E27FC236}">
                  <a16:creationId xmlns:a16="http://schemas.microsoft.com/office/drawing/2014/main" id="{905ACC8F-64B4-4769-A075-2E382404A021}"/>
                </a:ext>
              </a:extLst>
            </p:cNvPr>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91;p32">
              <a:extLst>
                <a:ext uri="{FF2B5EF4-FFF2-40B4-BE49-F238E27FC236}">
                  <a16:creationId xmlns:a16="http://schemas.microsoft.com/office/drawing/2014/main" id="{9A2C1111-B8C8-4CA8-B3A3-D2A5CB0137A4}"/>
                </a:ext>
              </a:extLst>
            </p:cNvPr>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92;p32">
              <a:extLst>
                <a:ext uri="{FF2B5EF4-FFF2-40B4-BE49-F238E27FC236}">
                  <a16:creationId xmlns:a16="http://schemas.microsoft.com/office/drawing/2014/main" id="{AEE3E04D-EE8C-4660-8956-0D46964FC2CD}"/>
                </a:ext>
              </a:extLst>
            </p:cNvPr>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93;p32">
              <a:extLst>
                <a:ext uri="{FF2B5EF4-FFF2-40B4-BE49-F238E27FC236}">
                  <a16:creationId xmlns:a16="http://schemas.microsoft.com/office/drawing/2014/main" id="{56582BBE-5A47-4C5A-89E0-6C0E3CBF537C}"/>
                </a:ext>
              </a:extLst>
            </p:cNvPr>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94;p32">
              <a:extLst>
                <a:ext uri="{FF2B5EF4-FFF2-40B4-BE49-F238E27FC236}">
                  <a16:creationId xmlns:a16="http://schemas.microsoft.com/office/drawing/2014/main" id="{026A49BE-2638-4C36-9AC6-BD345799D1E1}"/>
                </a:ext>
              </a:extLst>
            </p:cNvPr>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95;p32">
              <a:extLst>
                <a:ext uri="{FF2B5EF4-FFF2-40B4-BE49-F238E27FC236}">
                  <a16:creationId xmlns:a16="http://schemas.microsoft.com/office/drawing/2014/main" id="{10D5CB9F-C3A7-4F1E-89D8-09B7E1BF44D4}"/>
                </a:ext>
              </a:extLst>
            </p:cNvPr>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96;p32">
              <a:extLst>
                <a:ext uri="{FF2B5EF4-FFF2-40B4-BE49-F238E27FC236}">
                  <a16:creationId xmlns:a16="http://schemas.microsoft.com/office/drawing/2014/main" id="{E00943EE-11BC-4BAA-A761-DF1A75F9AE8B}"/>
                </a:ext>
              </a:extLst>
            </p:cNvPr>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97;p32">
              <a:extLst>
                <a:ext uri="{FF2B5EF4-FFF2-40B4-BE49-F238E27FC236}">
                  <a16:creationId xmlns:a16="http://schemas.microsoft.com/office/drawing/2014/main" id="{F1FD5C0D-BC6F-406D-8C35-D89CB9830019}"/>
                </a:ext>
              </a:extLst>
            </p:cNvPr>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8;p32">
              <a:extLst>
                <a:ext uri="{FF2B5EF4-FFF2-40B4-BE49-F238E27FC236}">
                  <a16:creationId xmlns:a16="http://schemas.microsoft.com/office/drawing/2014/main" id="{C1E7E656-707C-4D9F-8629-8261ED1EC950}"/>
                </a:ext>
              </a:extLst>
            </p:cNvPr>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9;p32">
              <a:extLst>
                <a:ext uri="{FF2B5EF4-FFF2-40B4-BE49-F238E27FC236}">
                  <a16:creationId xmlns:a16="http://schemas.microsoft.com/office/drawing/2014/main" id="{0BFFB2F8-0B7C-422F-B80F-3A5FF407946A}"/>
                </a:ext>
              </a:extLst>
            </p:cNvPr>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00;p32">
              <a:extLst>
                <a:ext uri="{FF2B5EF4-FFF2-40B4-BE49-F238E27FC236}">
                  <a16:creationId xmlns:a16="http://schemas.microsoft.com/office/drawing/2014/main" id="{674DCC22-1485-446E-9980-367DD6111ACB}"/>
                </a:ext>
              </a:extLst>
            </p:cNvPr>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01;p32">
              <a:extLst>
                <a:ext uri="{FF2B5EF4-FFF2-40B4-BE49-F238E27FC236}">
                  <a16:creationId xmlns:a16="http://schemas.microsoft.com/office/drawing/2014/main" id="{F9ED15DE-7572-4035-B0E0-3240FCA8CD1D}"/>
                </a:ext>
              </a:extLst>
            </p:cNvPr>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02;p32">
              <a:extLst>
                <a:ext uri="{FF2B5EF4-FFF2-40B4-BE49-F238E27FC236}">
                  <a16:creationId xmlns:a16="http://schemas.microsoft.com/office/drawing/2014/main" id="{DCAEFB26-2ED9-479B-91C6-00E14DBC2FB3}"/>
                </a:ext>
              </a:extLst>
            </p:cNvPr>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03;p32">
              <a:extLst>
                <a:ext uri="{FF2B5EF4-FFF2-40B4-BE49-F238E27FC236}">
                  <a16:creationId xmlns:a16="http://schemas.microsoft.com/office/drawing/2014/main" id="{2D913708-4833-4226-903E-D41B8215E73A}"/>
                </a:ext>
              </a:extLst>
            </p:cNvPr>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04;p32">
              <a:extLst>
                <a:ext uri="{FF2B5EF4-FFF2-40B4-BE49-F238E27FC236}">
                  <a16:creationId xmlns:a16="http://schemas.microsoft.com/office/drawing/2014/main" id="{5953289A-9552-4804-AC87-0A715FA6063B}"/>
                </a:ext>
              </a:extLst>
            </p:cNvPr>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05;p32">
              <a:extLst>
                <a:ext uri="{FF2B5EF4-FFF2-40B4-BE49-F238E27FC236}">
                  <a16:creationId xmlns:a16="http://schemas.microsoft.com/office/drawing/2014/main" id="{36067328-A9AA-495B-B4AA-547B63043367}"/>
                </a:ext>
              </a:extLst>
            </p:cNvPr>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06;p32">
              <a:extLst>
                <a:ext uri="{FF2B5EF4-FFF2-40B4-BE49-F238E27FC236}">
                  <a16:creationId xmlns:a16="http://schemas.microsoft.com/office/drawing/2014/main" id="{DF89E9A4-563F-4A59-92D7-612663EAFEA6}"/>
                </a:ext>
              </a:extLst>
            </p:cNvPr>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07;p32">
              <a:extLst>
                <a:ext uri="{FF2B5EF4-FFF2-40B4-BE49-F238E27FC236}">
                  <a16:creationId xmlns:a16="http://schemas.microsoft.com/office/drawing/2014/main" id="{13FC18C7-1765-4599-B6B0-50E174673562}"/>
                </a:ext>
              </a:extLst>
            </p:cNvPr>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8;p32">
              <a:extLst>
                <a:ext uri="{FF2B5EF4-FFF2-40B4-BE49-F238E27FC236}">
                  <a16:creationId xmlns:a16="http://schemas.microsoft.com/office/drawing/2014/main" id="{A5FFF44E-A5F9-489F-82F2-F91D6D90F75B}"/>
                </a:ext>
              </a:extLst>
            </p:cNvPr>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9;p32">
              <a:extLst>
                <a:ext uri="{FF2B5EF4-FFF2-40B4-BE49-F238E27FC236}">
                  <a16:creationId xmlns:a16="http://schemas.microsoft.com/office/drawing/2014/main" id="{248F776F-F7DA-4C1F-A22E-92E074FAD29D}"/>
                </a:ext>
              </a:extLst>
            </p:cNvPr>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10;p32">
              <a:extLst>
                <a:ext uri="{FF2B5EF4-FFF2-40B4-BE49-F238E27FC236}">
                  <a16:creationId xmlns:a16="http://schemas.microsoft.com/office/drawing/2014/main" id="{7526D0F7-2C92-48D5-B5C1-14C9C51FF589}"/>
                </a:ext>
              </a:extLst>
            </p:cNvPr>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11;p32">
              <a:extLst>
                <a:ext uri="{FF2B5EF4-FFF2-40B4-BE49-F238E27FC236}">
                  <a16:creationId xmlns:a16="http://schemas.microsoft.com/office/drawing/2014/main" id="{D7560EAA-53FD-420D-B071-042E30987AEA}"/>
                </a:ext>
              </a:extLst>
            </p:cNvPr>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12;p32">
              <a:extLst>
                <a:ext uri="{FF2B5EF4-FFF2-40B4-BE49-F238E27FC236}">
                  <a16:creationId xmlns:a16="http://schemas.microsoft.com/office/drawing/2014/main" id="{E7E4B20B-CF09-4ADC-923C-011767B411A9}"/>
                </a:ext>
              </a:extLst>
            </p:cNvPr>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13;p32">
              <a:extLst>
                <a:ext uri="{FF2B5EF4-FFF2-40B4-BE49-F238E27FC236}">
                  <a16:creationId xmlns:a16="http://schemas.microsoft.com/office/drawing/2014/main" id="{9A86B08C-C460-41D6-ACAC-D6DB712D60C2}"/>
                </a:ext>
              </a:extLst>
            </p:cNvPr>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14;p32">
              <a:extLst>
                <a:ext uri="{FF2B5EF4-FFF2-40B4-BE49-F238E27FC236}">
                  <a16:creationId xmlns:a16="http://schemas.microsoft.com/office/drawing/2014/main" id="{4142FEC2-165B-41C5-9115-817ACBF74AFC}"/>
                </a:ext>
              </a:extLst>
            </p:cNvPr>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15;p32">
              <a:extLst>
                <a:ext uri="{FF2B5EF4-FFF2-40B4-BE49-F238E27FC236}">
                  <a16:creationId xmlns:a16="http://schemas.microsoft.com/office/drawing/2014/main" id="{43722A8A-044B-4C5B-AD1E-8DE3976DF274}"/>
                </a:ext>
              </a:extLst>
            </p:cNvPr>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16;p32">
              <a:extLst>
                <a:ext uri="{FF2B5EF4-FFF2-40B4-BE49-F238E27FC236}">
                  <a16:creationId xmlns:a16="http://schemas.microsoft.com/office/drawing/2014/main" id="{645AE932-3AD3-44F6-86D0-7D3E4A162072}"/>
                </a:ext>
              </a:extLst>
            </p:cNvPr>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17;p32">
              <a:extLst>
                <a:ext uri="{FF2B5EF4-FFF2-40B4-BE49-F238E27FC236}">
                  <a16:creationId xmlns:a16="http://schemas.microsoft.com/office/drawing/2014/main" id="{3BB8D0B3-79F6-4B05-A3A9-88117F0B6888}"/>
                </a:ext>
              </a:extLst>
            </p:cNvPr>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8;p32">
              <a:extLst>
                <a:ext uri="{FF2B5EF4-FFF2-40B4-BE49-F238E27FC236}">
                  <a16:creationId xmlns:a16="http://schemas.microsoft.com/office/drawing/2014/main" id="{9B21A497-7DF3-4B78-A60A-3F48CC91786E}"/>
                </a:ext>
              </a:extLst>
            </p:cNvPr>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9;p32">
              <a:extLst>
                <a:ext uri="{FF2B5EF4-FFF2-40B4-BE49-F238E27FC236}">
                  <a16:creationId xmlns:a16="http://schemas.microsoft.com/office/drawing/2014/main" id="{504567EF-D8E0-4F9E-A4D3-95F8F8CD7DB6}"/>
                </a:ext>
              </a:extLst>
            </p:cNvPr>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20;p32">
              <a:extLst>
                <a:ext uri="{FF2B5EF4-FFF2-40B4-BE49-F238E27FC236}">
                  <a16:creationId xmlns:a16="http://schemas.microsoft.com/office/drawing/2014/main" id="{3BC476EA-2866-474D-AC12-2081ADB9E8F9}"/>
                </a:ext>
              </a:extLst>
            </p:cNvPr>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21;p32">
              <a:extLst>
                <a:ext uri="{FF2B5EF4-FFF2-40B4-BE49-F238E27FC236}">
                  <a16:creationId xmlns:a16="http://schemas.microsoft.com/office/drawing/2014/main" id="{CCC97C61-5D8B-4C9D-98D7-1CC8B8273F11}"/>
                </a:ext>
              </a:extLst>
            </p:cNvPr>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22;p32">
              <a:extLst>
                <a:ext uri="{FF2B5EF4-FFF2-40B4-BE49-F238E27FC236}">
                  <a16:creationId xmlns:a16="http://schemas.microsoft.com/office/drawing/2014/main" id="{E61F8065-BA91-40E8-8650-2B7CD3F48004}"/>
                </a:ext>
              </a:extLst>
            </p:cNvPr>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23;p32">
              <a:extLst>
                <a:ext uri="{FF2B5EF4-FFF2-40B4-BE49-F238E27FC236}">
                  <a16:creationId xmlns:a16="http://schemas.microsoft.com/office/drawing/2014/main" id="{6CF94861-5279-4695-8228-AED42AB18AFA}"/>
                </a:ext>
              </a:extLst>
            </p:cNvPr>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24;p32">
              <a:extLst>
                <a:ext uri="{FF2B5EF4-FFF2-40B4-BE49-F238E27FC236}">
                  <a16:creationId xmlns:a16="http://schemas.microsoft.com/office/drawing/2014/main" id="{1D8A03A2-3DEC-42A0-9687-ABE2858BB5CD}"/>
                </a:ext>
              </a:extLst>
            </p:cNvPr>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25;p32">
              <a:extLst>
                <a:ext uri="{FF2B5EF4-FFF2-40B4-BE49-F238E27FC236}">
                  <a16:creationId xmlns:a16="http://schemas.microsoft.com/office/drawing/2014/main" id="{17A4C756-B361-4E60-B1CC-16E016686F0C}"/>
                </a:ext>
              </a:extLst>
            </p:cNvPr>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26;p32">
              <a:extLst>
                <a:ext uri="{FF2B5EF4-FFF2-40B4-BE49-F238E27FC236}">
                  <a16:creationId xmlns:a16="http://schemas.microsoft.com/office/drawing/2014/main" id="{C5E7B0D5-1E11-471A-9A0E-3D39F7DFBA95}"/>
                </a:ext>
              </a:extLst>
            </p:cNvPr>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27;p32">
              <a:extLst>
                <a:ext uri="{FF2B5EF4-FFF2-40B4-BE49-F238E27FC236}">
                  <a16:creationId xmlns:a16="http://schemas.microsoft.com/office/drawing/2014/main" id="{1EB92940-614E-4AE6-8E1E-E862BB10A095}"/>
                </a:ext>
              </a:extLst>
            </p:cNvPr>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8;p32">
              <a:extLst>
                <a:ext uri="{FF2B5EF4-FFF2-40B4-BE49-F238E27FC236}">
                  <a16:creationId xmlns:a16="http://schemas.microsoft.com/office/drawing/2014/main" id="{B50252C5-995A-4E38-AFFF-0367D9CCCE14}"/>
                </a:ext>
              </a:extLst>
            </p:cNvPr>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9;p32">
              <a:extLst>
                <a:ext uri="{FF2B5EF4-FFF2-40B4-BE49-F238E27FC236}">
                  <a16:creationId xmlns:a16="http://schemas.microsoft.com/office/drawing/2014/main" id="{9818B528-9BD1-45BF-8415-51BA29595866}"/>
                </a:ext>
              </a:extLst>
            </p:cNvPr>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30;p32">
              <a:extLst>
                <a:ext uri="{FF2B5EF4-FFF2-40B4-BE49-F238E27FC236}">
                  <a16:creationId xmlns:a16="http://schemas.microsoft.com/office/drawing/2014/main" id="{2D0EE0B4-5FCE-45D7-897B-F4165A335F2C}"/>
                </a:ext>
              </a:extLst>
            </p:cNvPr>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31;p32">
              <a:extLst>
                <a:ext uri="{FF2B5EF4-FFF2-40B4-BE49-F238E27FC236}">
                  <a16:creationId xmlns:a16="http://schemas.microsoft.com/office/drawing/2014/main" id="{05C68A60-DAF6-46DD-8115-0791B7158844}"/>
                </a:ext>
              </a:extLst>
            </p:cNvPr>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32;p32">
              <a:extLst>
                <a:ext uri="{FF2B5EF4-FFF2-40B4-BE49-F238E27FC236}">
                  <a16:creationId xmlns:a16="http://schemas.microsoft.com/office/drawing/2014/main" id="{6252B6D9-C46E-406B-A3C9-D527E82A7A0E}"/>
                </a:ext>
              </a:extLst>
            </p:cNvPr>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6" name="Picture 235" descr="A screenshot of a cell phone&#10;&#10;Description automatically generated">
            <a:extLst>
              <a:ext uri="{FF2B5EF4-FFF2-40B4-BE49-F238E27FC236}">
                <a16:creationId xmlns:a16="http://schemas.microsoft.com/office/drawing/2014/main" id="{A58C09EA-F85F-4D8C-B84E-754262CC0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Tree>
    <p:extLst>
      <p:ext uri="{BB962C8B-B14F-4D97-AF65-F5344CB8AC3E}">
        <p14:creationId xmlns:p14="http://schemas.microsoft.com/office/powerpoint/2010/main" val="2517164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2D4466B0-D070-4C97-AE3A-4BB99C5C3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35E7FC03-D72A-470A-B706-585510A1FE77}"/>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NEURAL NETWORK &amp; DEEP LEARNING</a:t>
            </a:r>
          </a:p>
        </p:txBody>
      </p:sp>
      <p:grpSp>
        <p:nvGrpSpPr>
          <p:cNvPr id="38" name="Google Shape;8762;p53">
            <a:extLst>
              <a:ext uri="{FF2B5EF4-FFF2-40B4-BE49-F238E27FC236}">
                <a16:creationId xmlns:a16="http://schemas.microsoft.com/office/drawing/2014/main" id="{3F81C52B-B3B9-459D-98B0-C821FE7FC482}"/>
              </a:ext>
            </a:extLst>
          </p:cNvPr>
          <p:cNvGrpSpPr/>
          <p:nvPr/>
        </p:nvGrpSpPr>
        <p:grpSpPr>
          <a:xfrm rot="10800000">
            <a:off x="720000" y="1560342"/>
            <a:ext cx="2071698" cy="2310617"/>
            <a:chOff x="844912" y="1681380"/>
            <a:chExt cx="935611" cy="787305"/>
          </a:xfrm>
        </p:grpSpPr>
        <p:grpSp>
          <p:nvGrpSpPr>
            <p:cNvPr id="39" name="Google Shape;8763;p53">
              <a:extLst>
                <a:ext uri="{FF2B5EF4-FFF2-40B4-BE49-F238E27FC236}">
                  <a16:creationId xmlns:a16="http://schemas.microsoft.com/office/drawing/2014/main" id="{82319985-E231-4490-82DA-E9AF247D059E}"/>
                </a:ext>
              </a:extLst>
            </p:cNvPr>
            <p:cNvGrpSpPr/>
            <p:nvPr/>
          </p:nvGrpSpPr>
          <p:grpSpPr>
            <a:xfrm>
              <a:off x="844912" y="1819635"/>
              <a:ext cx="329836" cy="510016"/>
              <a:chOff x="844912" y="1819635"/>
              <a:chExt cx="329836" cy="510016"/>
            </a:xfrm>
          </p:grpSpPr>
          <p:sp>
            <p:nvSpPr>
              <p:cNvPr id="66" name="Google Shape;8764;p53">
                <a:extLst>
                  <a:ext uri="{FF2B5EF4-FFF2-40B4-BE49-F238E27FC236}">
                    <a16:creationId xmlns:a16="http://schemas.microsoft.com/office/drawing/2014/main" id="{F8CE6393-057C-4D9A-A09B-E7FF71D917F0}"/>
                  </a:ext>
                </a:extLst>
              </p:cNvPr>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7" name="Google Shape;8765;p53">
                <a:extLst>
                  <a:ext uri="{FF2B5EF4-FFF2-40B4-BE49-F238E27FC236}">
                    <a16:creationId xmlns:a16="http://schemas.microsoft.com/office/drawing/2014/main" id="{265C83B1-8E5B-49D1-85FE-C8215711F41F}"/>
                  </a:ext>
                </a:extLst>
              </p:cNvPr>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8" name="Google Shape;8766;p53">
                <a:extLst>
                  <a:ext uri="{FF2B5EF4-FFF2-40B4-BE49-F238E27FC236}">
                    <a16:creationId xmlns:a16="http://schemas.microsoft.com/office/drawing/2014/main" id="{FF5E28F5-7D51-4948-96CB-DEA1B3DA14FA}"/>
                  </a:ext>
                </a:extLst>
              </p:cNvPr>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9" name="Google Shape;8767;p53">
                <a:extLst>
                  <a:ext uri="{FF2B5EF4-FFF2-40B4-BE49-F238E27FC236}">
                    <a16:creationId xmlns:a16="http://schemas.microsoft.com/office/drawing/2014/main" id="{ED56FC09-D1BD-4086-BFC8-BB16B1DFCBBD}"/>
                  </a:ext>
                </a:extLst>
              </p:cNvPr>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0" name="Google Shape;8768;p53">
                <a:extLst>
                  <a:ext uri="{FF2B5EF4-FFF2-40B4-BE49-F238E27FC236}">
                    <a16:creationId xmlns:a16="http://schemas.microsoft.com/office/drawing/2014/main" id="{3CEC3706-3B97-4410-9C36-90CBDE150BE3}"/>
                  </a:ext>
                </a:extLst>
              </p:cNvPr>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71" name="Google Shape;8769;p53">
                <a:extLst>
                  <a:ext uri="{FF2B5EF4-FFF2-40B4-BE49-F238E27FC236}">
                    <a16:creationId xmlns:a16="http://schemas.microsoft.com/office/drawing/2014/main" id="{960A9021-8525-48D7-BA56-586F7FBE21EE}"/>
                  </a:ext>
                </a:extLst>
              </p:cNvPr>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0" name="Google Shape;8770;p53">
              <a:extLst>
                <a:ext uri="{FF2B5EF4-FFF2-40B4-BE49-F238E27FC236}">
                  <a16:creationId xmlns:a16="http://schemas.microsoft.com/office/drawing/2014/main" id="{EF74FA48-8E36-4B7C-816E-6E1A92531D44}"/>
                </a:ext>
              </a:extLst>
            </p:cNvPr>
            <p:cNvGrpSpPr/>
            <p:nvPr/>
          </p:nvGrpSpPr>
          <p:grpSpPr>
            <a:xfrm>
              <a:off x="1284601" y="2158168"/>
              <a:ext cx="495923" cy="310517"/>
              <a:chOff x="1284601" y="2158168"/>
              <a:chExt cx="495923" cy="310517"/>
            </a:xfrm>
          </p:grpSpPr>
          <p:sp>
            <p:nvSpPr>
              <p:cNvPr id="54" name="Google Shape;8771;p53">
                <a:extLst>
                  <a:ext uri="{FF2B5EF4-FFF2-40B4-BE49-F238E27FC236}">
                    <a16:creationId xmlns:a16="http://schemas.microsoft.com/office/drawing/2014/main" id="{8FA86959-B8FE-4248-8679-A2677BEF1361}"/>
                  </a:ext>
                </a:extLst>
              </p:cNvPr>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55" name="Google Shape;8772;p53">
                <a:extLst>
                  <a:ext uri="{FF2B5EF4-FFF2-40B4-BE49-F238E27FC236}">
                    <a16:creationId xmlns:a16="http://schemas.microsoft.com/office/drawing/2014/main" id="{BA875BF5-1922-4BB1-802A-59B1F068AE94}"/>
                  </a:ext>
                </a:extLst>
              </p:cNvPr>
              <p:cNvGrpSpPr/>
              <p:nvPr/>
            </p:nvGrpSpPr>
            <p:grpSpPr>
              <a:xfrm>
                <a:off x="1507666" y="2158168"/>
                <a:ext cx="272858" cy="310517"/>
                <a:chOff x="1507666" y="2158168"/>
                <a:chExt cx="272858" cy="310517"/>
              </a:xfrm>
            </p:grpSpPr>
            <p:grpSp>
              <p:nvGrpSpPr>
                <p:cNvPr id="56" name="Google Shape;8773;p53">
                  <a:extLst>
                    <a:ext uri="{FF2B5EF4-FFF2-40B4-BE49-F238E27FC236}">
                      <a16:creationId xmlns:a16="http://schemas.microsoft.com/office/drawing/2014/main" id="{3D9CE5E5-C3F1-485C-8742-D846F1926936}"/>
                    </a:ext>
                  </a:extLst>
                </p:cNvPr>
                <p:cNvGrpSpPr/>
                <p:nvPr/>
              </p:nvGrpSpPr>
              <p:grpSpPr>
                <a:xfrm>
                  <a:off x="1507666" y="2176104"/>
                  <a:ext cx="166395" cy="273149"/>
                  <a:chOff x="1507666" y="2176104"/>
                  <a:chExt cx="166395" cy="273149"/>
                </a:xfrm>
              </p:grpSpPr>
              <p:sp>
                <p:nvSpPr>
                  <p:cNvPr id="59" name="Google Shape;8774;p53">
                    <a:extLst>
                      <a:ext uri="{FF2B5EF4-FFF2-40B4-BE49-F238E27FC236}">
                        <a16:creationId xmlns:a16="http://schemas.microsoft.com/office/drawing/2014/main" id="{DA8F0E2B-DFFD-4621-9BDB-C59EAC7E7C27}"/>
                      </a:ext>
                    </a:extLst>
                  </p:cNvPr>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0" name="Google Shape;8775;p53">
                    <a:extLst>
                      <a:ext uri="{FF2B5EF4-FFF2-40B4-BE49-F238E27FC236}">
                        <a16:creationId xmlns:a16="http://schemas.microsoft.com/office/drawing/2014/main" id="{FF78700E-064B-47F1-9907-13E194BA1778}"/>
                      </a:ext>
                    </a:extLst>
                  </p:cNvPr>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8776;p53">
                    <a:extLst>
                      <a:ext uri="{FF2B5EF4-FFF2-40B4-BE49-F238E27FC236}">
                        <a16:creationId xmlns:a16="http://schemas.microsoft.com/office/drawing/2014/main" id="{D9DE9228-26A7-4ADA-8852-84F058471AA4}"/>
                      </a:ext>
                    </a:extLst>
                  </p:cNvPr>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8777;p53">
                    <a:extLst>
                      <a:ext uri="{FF2B5EF4-FFF2-40B4-BE49-F238E27FC236}">
                        <a16:creationId xmlns:a16="http://schemas.microsoft.com/office/drawing/2014/main" id="{1CDEA313-89C1-4376-ADCA-CF90007B2A4A}"/>
                      </a:ext>
                    </a:extLst>
                  </p:cNvPr>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8778;p53">
                    <a:extLst>
                      <a:ext uri="{FF2B5EF4-FFF2-40B4-BE49-F238E27FC236}">
                        <a16:creationId xmlns:a16="http://schemas.microsoft.com/office/drawing/2014/main" id="{0E9DEE2E-2230-4EFC-A52E-B95993DF4B41}"/>
                      </a:ext>
                    </a:extLst>
                  </p:cNvPr>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4" name="Google Shape;8779;p53">
                    <a:extLst>
                      <a:ext uri="{FF2B5EF4-FFF2-40B4-BE49-F238E27FC236}">
                        <a16:creationId xmlns:a16="http://schemas.microsoft.com/office/drawing/2014/main" id="{78D3E4FA-D423-45F3-BC71-2E386175137D}"/>
                      </a:ext>
                    </a:extLst>
                  </p:cNvPr>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5" name="Google Shape;8780;p53">
                    <a:extLst>
                      <a:ext uri="{FF2B5EF4-FFF2-40B4-BE49-F238E27FC236}">
                        <a16:creationId xmlns:a16="http://schemas.microsoft.com/office/drawing/2014/main" id="{86DCAD7D-F362-441C-8C81-1B072DBEF22B}"/>
                      </a:ext>
                    </a:extLst>
                  </p:cNvPr>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7" name="Google Shape;8781;p53">
                  <a:extLst>
                    <a:ext uri="{FF2B5EF4-FFF2-40B4-BE49-F238E27FC236}">
                      <a16:creationId xmlns:a16="http://schemas.microsoft.com/office/drawing/2014/main" id="{EE6777D7-3374-45D0-9A95-11C1DB225E08}"/>
                    </a:ext>
                  </a:extLst>
                </p:cNvPr>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8" name="Google Shape;8782;p53">
                  <a:extLst>
                    <a:ext uri="{FF2B5EF4-FFF2-40B4-BE49-F238E27FC236}">
                      <a16:creationId xmlns:a16="http://schemas.microsoft.com/office/drawing/2014/main" id="{752C8E07-4C93-4D06-8C1C-7B44A7AA4C9A}"/>
                    </a:ext>
                  </a:extLst>
                </p:cNvPr>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nvGrpSpPr>
            <p:cNvPr id="41" name="Google Shape;8783;p53">
              <a:extLst>
                <a:ext uri="{FF2B5EF4-FFF2-40B4-BE49-F238E27FC236}">
                  <a16:creationId xmlns:a16="http://schemas.microsoft.com/office/drawing/2014/main" id="{85E39B1C-F35F-41AC-88AC-EDFCED3EE0A9}"/>
                </a:ext>
              </a:extLst>
            </p:cNvPr>
            <p:cNvGrpSpPr/>
            <p:nvPr/>
          </p:nvGrpSpPr>
          <p:grpSpPr>
            <a:xfrm>
              <a:off x="1284601" y="1681380"/>
              <a:ext cx="495923" cy="310517"/>
              <a:chOff x="1284601" y="1681380"/>
              <a:chExt cx="495923" cy="310517"/>
            </a:xfrm>
          </p:grpSpPr>
          <p:sp>
            <p:nvSpPr>
              <p:cNvPr id="42" name="Google Shape;8784;p53">
                <a:extLst>
                  <a:ext uri="{FF2B5EF4-FFF2-40B4-BE49-F238E27FC236}">
                    <a16:creationId xmlns:a16="http://schemas.microsoft.com/office/drawing/2014/main" id="{25E416E8-859F-4B95-8AF5-DA4EE984FB29}"/>
                  </a:ext>
                </a:extLst>
              </p:cNvPr>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43" name="Google Shape;8785;p53">
                <a:extLst>
                  <a:ext uri="{FF2B5EF4-FFF2-40B4-BE49-F238E27FC236}">
                    <a16:creationId xmlns:a16="http://schemas.microsoft.com/office/drawing/2014/main" id="{B157F569-CF97-4E85-A027-262DA6ECEC9A}"/>
                  </a:ext>
                </a:extLst>
              </p:cNvPr>
              <p:cNvGrpSpPr/>
              <p:nvPr/>
            </p:nvGrpSpPr>
            <p:grpSpPr>
              <a:xfrm>
                <a:off x="1507666" y="1681380"/>
                <a:ext cx="272858" cy="310517"/>
                <a:chOff x="1507666" y="1681380"/>
                <a:chExt cx="272858" cy="310517"/>
              </a:xfrm>
            </p:grpSpPr>
            <p:grpSp>
              <p:nvGrpSpPr>
                <p:cNvPr id="44" name="Google Shape;8786;p53">
                  <a:extLst>
                    <a:ext uri="{FF2B5EF4-FFF2-40B4-BE49-F238E27FC236}">
                      <a16:creationId xmlns:a16="http://schemas.microsoft.com/office/drawing/2014/main" id="{FA2556C8-7D15-43C1-A473-3B1DEA6F0515}"/>
                    </a:ext>
                  </a:extLst>
                </p:cNvPr>
                <p:cNvGrpSpPr/>
                <p:nvPr/>
              </p:nvGrpSpPr>
              <p:grpSpPr>
                <a:xfrm>
                  <a:off x="1507666" y="1700120"/>
                  <a:ext cx="166395" cy="272984"/>
                  <a:chOff x="1507666" y="1700120"/>
                  <a:chExt cx="166395" cy="272984"/>
                </a:xfrm>
              </p:grpSpPr>
              <p:sp>
                <p:nvSpPr>
                  <p:cNvPr id="47" name="Google Shape;8787;p53">
                    <a:extLst>
                      <a:ext uri="{FF2B5EF4-FFF2-40B4-BE49-F238E27FC236}">
                        <a16:creationId xmlns:a16="http://schemas.microsoft.com/office/drawing/2014/main" id="{B860EAD1-917D-41DF-963B-323812E83EDB}"/>
                      </a:ext>
                    </a:extLst>
                  </p:cNvPr>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8" name="Google Shape;8788;p53">
                    <a:extLst>
                      <a:ext uri="{FF2B5EF4-FFF2-40B4-BE49-F238E27FC236}">
                        <a16:creationId xmlns:a16="http://schemas.microsoft.com/office/drawing/2014/main" id="{1BC43471-20BB-4F84-9200-90B85B0AD209}"/>
                      </a:ext>
                    </a:extLst>
                  </p:cNvPr>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Google Shape;8789;p53">
                    <a:extLst>
                      <a:ext uri="{FF2B5EF4-FFF2-40B4-BE49-F238E27FC236}">
                        <a16:creationId xmlns:a16="http://schemas.microsoft.com/office/drawing/2014/main" id="{BAE3FE1A-77C1-49BC-9D44-686292C9852F}"/>
                      </a:ext>
                    </a:extLst>
                  </p:cNvPr>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Google Shape;8790;p53">
                    <a:extLst>
                      <a:ext uri="{FF2B5EF4-FFF2-40B4-BE49-F238E27FC236}">
                        <a16:creationId xmlns:a16="http://schemas.microsoft.com/office/drawing/2014/main" id="{5AF52D8C-EF99-4BFA-B799-E70E742ACB4B}"/>
                      </a:ext>
                    </a:extLst>
                  </p:cNvPr>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1" name="Google Shape;8791;p53">
                    <a:extLst>
                      <a:ext uri="{FF2B5EF4-FFF2-40B4-BE49-F238E27FC236}">
                        <a16:creationId xmlns:a16="http://schemas.microsoft.com/office/drawing/2014/main" id="{83E7F722-1281-4C76-B35E-70DC80C4BCDD}"/>
                      </a:ext>
                    </a:extLst>
                  </p:cNvPr>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2" name="Google Shape;8792;p53">
                    <a:extLst>
                      <a:ext uri="{FF2B5EF4-FFF2-40B4-BE49-F238E27FC236}">
                        <a16:creationId xmlns:a16="http://schemas.microsoft.com/office/drawing/2014/main" id="{21622F03-1FDE-4D26-B8C6-DA10D16CEE60}"/>
                      </a:ext>
                    </a:extLst>
                  </p:cNvPr>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Google Shape;8793;p53">
                    <a:extLst>
                      <a:ext uri="{FF2B5EF4-FFF2-40B4-BE49-F238E27FC236}">
                        <a16:creationId xmlns:a16="http://schemas.microsoft.com/office/drawing/2014/main" id="{CEC245B6-3695-42FA-8076-AB4CABE5FC81}"/>
                      </a:ext>
                    </a:extLst>
                  </p:cNvPr>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5" name="Google Shape;8794;p53">
                  <a:extLst>
                    <a:ext uri="{FF2B5EF4-FFF2-40B4-BE49-F238E27FC236}">
                      <a16:creationId xmlns:a16="http://schemas.microsoft.com/office/drawing/2014/main" id="{6B4863DD-534D-4051-A1A9-15DD8DF582FA}"/>
                    </a:ext>
                  </a:extLst>
                </p:cNvPr>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Google Shape;8795;p53">
                  <a:extLst>
                    <a:ext uri="{FF2B5EF4-FFF2-40B4-BE49-F238E27FC236}">
                      <a16:creationId xmlns:a16="http://schemas.microsoft.com/office/drawing/2014/main" id="{9E1CC2F4-4236-4587-A776-4666CA7BA613}"/>
                    </a:ext>
                  </a:extLst>
                </p:cNvPr>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grpSp>
      <p:sp>
        <p:nvSpPr>
          <p:cNvPr id="4" name="Rectangle 3">
            <a:extLst>
              <a:ext uri="{FF2B5EF4-FFF2-40B4-BE49-F238E27FC236}">
                <a16:creationId xmlns:a16="http://schemas.microsoft.com/office/drawing/2014/main" id="{8A13212F-3292-4447-A30E-2847B64BF130}"/>
              </a:ext>
            </a:extLst>
          </p:cNvPr>
          <p:cNvSpPr/>
          <p:nvPr/>
        </p:nvSpPr>
        <p:spPr>
          <a:xfrm>
            <a:off x="3626652" y="1417193"/>
            <a:ext cx="4572000" cy="2862322"/>
          </a:xfrm>
          <a:prstGeom prst="rect">
            <a:avLst/>
          </a:prstGeom>
        </p:spPr>
        <p:txBody>
          <a:bodyPr>
            <a:spAutoFit/>
          </a:bodyPr>
          <a:lstStyle/>
          <a:p>
            <a:pPr algn="just"/>
            <a:r>
              <a:rPr lang="en-US" sz="1200" dirty="0">
                <a:solidFill>
                  <a:schemeClr val="accent4"/>
                </a:solidFill>
                <a:latin typeface="Rajdhani" panose="020B0604020202020204" charset="0"/>
                <a:cs typeface="Rajdhani" panose="020B0604020202020204" charset="0"/>
              </a:rPr>
              <a:t>Neural networks are a set of algorithms, that are designed to recognize patterns. </a:t>
            </a:r>
          </a:p>
          <a:p>
            <a:pPr algn="just"/>
            <a:endParaRPr lang="en-US" sz="1200" dirty="0">
              <a:solidFill>
                <a:schemeClr val="accent4"/>
              </a:solidFill>
              <a:latin typeface="Rajdhani" panose="020B0604020202020204" charset="0"/>
              <a:cs typeface="Rajdhani" panose="020B0604020202020204" charset="0"/>
            </a:endParaRPr>
          </a:p>
          <a:p>
            <a:pPr algn="just"/>
            <a:r>
              <a:rPr lang="en-CA" sz="1200" dirty="0">
                <a:solidFill>
                  <a:schemeClr val="accent4"/>
                </a:solidFill>
                <a:latin typeface="Rajdhani" panose="020B0604020202020204" charset="0"/>
                <a:cs typeface="Rajdhani" panose="020B0604020202020204" charset="0"/>
              </a:rPr>
              <a:t>Neural networks are used for solving many business problems such as sales forecasting, customer research, data validation, and risk management.</a:t>
            </a:r>
          </a:p>
          <a:p>
            <a:pPr algn="just"/>
            <a:endParaRPr lang="en-CA"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Deep learning is part of a broader family of machine learning methods based on artificial neural networks.</a:t>
            </a:r>
          </a:p>
          <a:p>
            <a:pPr algn="just"/>
            <a:endParaRPr lang="en-US"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Deep learning is an artificial intelligence function that imitates the workings of the human brain in processing data and creating patterns for use in decision making.</a:t>
            </a:r>
          </a:p>
          <a:p>
            <a:pPr algn="just"/>
            <a:endParaRPr lang="en-US"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Very useful for Image &amp; Video Processing.</a:t>
            </a:r>
            <a:endParaRPr lang="en-CA" sz="1200" dirty="0">
              <a:solidFill>
                <a:schemeClr val="accent4"/>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80450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7995B4A-7606-491F-86F4-715865F8A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EA4DDB55-6E93-4BDA-B960-D84CBB2A27F5}"/>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TENSOR FLOW &amp; TENSOR FLOW LITE</a:t>
            </a:r>
          </a:p>
        </p:txBody>
      </p:sp>
      <p:sp>
        <p:nvSpPr>
          <p:cNvPr id="18" name="Rectangle 17">
            <a:extLst>
              <a:ext uri="{FF2B5EF4-FFF2-40B4-BE49-F238E27FC236}">
                <a16:creationId xmlns:a16="http://schemas.microsoft.com/office/drawing/2014/main" id="{144BF662-A5CC-45E3-B4D0-8B399A423561}"/>
              </a:ext>
            </a:extLst>
          </p:cNvPr>
          <p:cNvSpPr/>
          <p:nvPr/>
        </p:nvSpPr>
        <p:spPr>
          <a:xfrm>
            <a:off x="3939540" y="1391573"/>
            <a:ext cx="4572000" cy="2954655"/>
          </a:xfrm>
          <a:prstGeom prst="rect">
            <a:avLst/>
          </a:prstGeom>
        </p:spPr>
        <p:txBody>
          <a:bodyPr>
            <a:spAutoFit/>
          </a:bodyPr>
          <a:lstStyle/>
          <a:p>
            <a:pPr algn="just"/>
            <a:r>
              <a:rPr lang="en-US" sz="1200" dirty="0">
                <a:solidFill>
                  <a:schemeClr val="accent4"/>
                </a:solidFill>
                <a:latin typeface="Rajdhani" panose="020B0604020202020204" charset="0"/>
                <a:cs typeface="Rajdhani" panose="020B0604020202020204" charset="0"/>
              </a:rPr>
              <a:t>Tensor Flow is an open source artificial intelligence library, using data flow graphs to build models. It allows developers to create large-scale neural networks with many layers. TensorFlow is mainly used for: Classification, Perception, Understanding, Discovering, Prediction and Creation.</a:t>
            </a:r>
          </a:p>
          <a:p>
            <a:pPr algn="just"/>
            <a:endParaRPr lang="en-US"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TensorFlow gives you the flexibility and control with features like the KERAS Functional API and Model Sub classing API for creation of complex topologies.</a:t>
            </a:r>
            <a:endParaRPr lang="en-CA" sz="1200" dirty="0">
              <a:solidFill>
                <a:schemeClr val="accent4"/>
              </a:solidFill>
              <a:latin typeface="Rajdhani" panose="020B0604020202020204" charset="0"/>
              <a:cs typeface="Rajdhani" panose="020B0604020202020204" charset="0"/>
            </a:endParaRPr>
          </a:p>
          <a:p>
            <a:pPr algn="just"/>
            <a:endParaRPr lang="en-CA" sz="1200" dirty="0">
              <a:solidFill>
                <a:schemeClr val="accent4"/>
              </a:solidFill>
              <a:latin typeface="Rajdhani" panose="020B0604020202020204" charset="0"/>
              <a:cs typeface="Rajdhani" panose="020B0604020202020204" charset="0"/>
            </a:endParaRPr>
          </a:p>
          <a:p>
            <a:pPr algn="just"/>
            <a:r>
              <a:rPr lang="en-CA" sz="1200" dirty="0">
                <a:solidFill>
                  <a:schemeClr val="accent4"/>
                </a:solidFill>
                <a:latin typeface="Rajdhani" panose="020B0604020202020204" charset="0"/>
                <a:cs typeface="Rajdhani" panose="020B0604020202020204" charset="0"/>
              </a:rPr>
              <a:t>TensorFlow Lite is an optimized framework for deploying lightweight deep learning models on resource-constrained edge devices. TensorFlow Lite models have faster inference time and require less processing power, so they can be used to obtain faster performance in real time applications.</a:t>
            </a:r>
          </a:p>
        </p:txBody>
      </p:sp>
      <p:pic>
        <p:nvPicPr>
          <p:cNvPr id="6146" name="Picture 2" descr="Image result for tensorflow">
            <a:extLst>
              <a:ext uri="{FF2B5EF4-FFF2-40B4-BE49-F238E27FC236}">
                <a16:creationId xmlns:a16="http://schemas.microsoft.com/office/drawing/2014/main" id="{8F86598B-99E2-4BA1-8425-6210D30FFBA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0000" y="1531659"/>
            <a:ext cx="3007360" cy="225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77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7995B4A-7606-491F-86F4-715865F8A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EA4DDB55-6E93-4BDA-B960-D84CBB2A27F5}"/>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YOLO – Real Time Object Detection</a:t>
            </a:r>
          </a:p>
        </p:txBody>
      </p:sp>
      <p:pic>
        <p:nvPicPr>
          <p:cNvPr id="17" name="Google Shape;1793;p47">
            <a:extLst>
              <a:ext uri="{FF2B5EF4-FFF2-40B4-BE49-F238E27FC236}">
                <a16:creationId xmlns:a16="http://schemas.microsoft.com/office/drawing/2014/main" id="{B79527B0-A5FD-4057-91AA-C96756B80BEB}"/>
              </a:ext>
            </a:extLst>
          </p:cNvPr>
          <p:cNvPicPr preferRelativeResize="0"/>
          <p:nvPr/>
        </p:nvPicPr>
        <p:blipFill>
          <a:blip r:embed="rId4">
            <a:alphaModFix/>
          </a:blip>
          <a:stretch>
            <a:fillRect/>
          </a:stretch>
        </p:blipFill>
        <p:spPr>
          <a:xfrm>
            <a:off x="260510" y="1510580"/>
            <a:ext cx="3154204" cy="2254175"/>
          </a:xfrm>
          <a:prstGeom prst="rect">
            <a:avLst/>
          </a:prstGeom>
          <a:noFill/>
          <a:ln>
            <a:noFill/>
          </a:ln>
        </p:spPr>
      </p:pic>
      <p:sp>
        <p:nvSpPr>
          <p:cNvPr id="4" name="Rectangle 3">
            <a:extLst>
              <a:ext uri="{FF2B5EF4-FFF2-40B4-BE49-F238E27FC236}">
                <a16:creationId xmlns:a16="http://schemas.microsoft.com/office/drawing/2014/main" id="{CF72C6EE-592E-4EEF-8ED4-1E7D381F2AE5}"/>
              </a:ext>
            </a:extLst>
          </p:cNvPr>
          <p:cNvSpPr/>
          <p:nvPr/>
        </p:nvSpPr>
        <p:spPr>
          <a:xfrm>
            <a:off x="3859593" y="1369849"/>
            <a:ext cx="4572000" cy="2862322"/>
          </a:xfrm>
          <a:prstGeom prst="rect">
            <a:avLst/>
          </a:prstGeom>
        </p:spPr>
        <p:txBody>
          <a:bodyPr>
            <a:spAutoFit/>
          </a:bodyPr>
          <a:lstStyle/>
          <a:p>
            <a:pPr algn="just"/>
            <a:r>
              <a:rPr lang="en-CA" sz="1200" dirty="0">
                <a:solidFill>
                  <a:schemeClr val="accent4"/>
                </a:solidFill>
                <a:latin typeface="Rajdhani" panose="020B0604020202020204" charset="0"/>
                <a:cs typeface="Rajdhani" panose="020B0604020202020204" charset="0"/>
              </a:rPr>
              <a:t>Darknet is an open source neural network framework written in C and CUDA. It is fast, easy to install, and supports CPU and GPU computation.</a:t>
            </a:r>
          </a:p>
          <a:p>
            <a:pPr algn="just"/>
            <a:endParaRPr lang="en-CA"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YOLOv3 is extremely fast and accurate. Moreover, you can easily tradeoff between speed and accuracy simply by changing the size of the model, no retraining required!</a:t>
            </a:r>
          </a:p>
          <a:p>
            <a:pPr algn="just"/>
            <a:endParaRPr lang="en-CA"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They apply the model to an image at multiple locations and scales. High scoring regions of the image are considered detections.</a:t>
            </a:r>
          </a:p>
          <a:p>
            <a:pPr algn="just"/>
            <a:endParaRPr lang="en-US"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YOLO apply a single neural network to the full image. This network divides the image into regions and predicts bounding boxes and probabilities for each region. These bounding boxes are weighted by the predicted probabilities.</a:t>
            </a:r>
            <a:endParaRPr lang="en-CA" sz="1200" dirty="0">
              <a:solidFill>
                <a:schemeClr val="accent4"/>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1432150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917750" y="971850"/>
            <a:ext cx="3787800" cy="31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4000" b="0" dirty="0"/>
              <a:t>CODE ANALYSIS</a:t>
            </a:r>
            <a:endParaRPr sz="4000" b="0" dirty="0"/>
          </a:p>
        </p:txBody>
      </p:sp>
      <p:sp>
        <p:nvSpPr>
          <p:cNvPr id="175" name="Google Shape;175;p30"/>
          <p:cNvSpPr txBox="1">
            <a:spLocks noGrp="1"/>
          </p:cNvSpPr>
          <p:nvPr>
            <p:ph type="subTitle" idx="1"/>
          </p:nvPr>
        </p:nvSpPr>
        <p:spPr>
          <a:xfrm>
            <a:off x="4917750" y="3290549"/>
            <a:ext cx="3593790" cy="7840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dirty="0">
                <a:latin typeface="Rajdhani" panose="020B0604020202020204" charset="0"/>
                <a:cs typeface="Rajdhani" panose="020B0604020202020204" charset="0"/>
              </a:rPr>
              <a:t>IMAGE, VIDEO &amp; WEBCAM/CARMERA PROCESSING</a:t>
            </a:r>
            <a:endParaRPr sz="1800" dirty="0">
              <a:latin typeface="Rajdhani" panose="020B0604020202020204" charset="0"/>
              <a:cs typeface="Rajdhani" panose="020B0604020202020204" charset="0"/>
            </a:endParaRPr>
          </a:p>
        </p:txBody>
      </p:sp>
      <p:sp>
        <p:nvSpPr>
          <p:cNvPr id="176" name="Google Shape;176;p30"/>
          <p:cNvSpPr txBox="1">
            <a:spLocks noGrp="1"/>
          </p:cNvSpPr>
          <p:nvPr>
            <p:ph type="title" idx="2"/>
          </p:nvPr>
        </p:nvSpPr>
        <p:spPr>
          <a:xfrm>
            <a:off x="3426105" y="2204299"/>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0" b="0" dirty="0"/>
              <a:t>04</a:t>
            </a:r>
            <a:endParaRPr sz="10000" b="0"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grpSp>
        <p:nvGrpSpPr>
          <p:cNvPr id="6" name="Google Shape;13751;p63">
            <a:extLst>
              <a:ext uri="{FF2B5EF4-FFF2-40B4-BE49-F238E27FC236}">
                <a16:creationId xmlns:a16="http://schemas.microsoft.com/office/drawing/2014/main" id="{7150C12B-38AC-4CF1-90D7-9BA57CEE48E6}"/>
              </a:ext>
            </a:extLst>
          </p:cNvPr>
          <p:cNvGrpSpPr/>
          <p:nvPr/>
        </p:nvGrpSpPr>
        <p:grpSpPr>
          <a:xfrm>
            <a:off x="1270143" y="2164335"/>
            <a:ext cx="2114250" cy="1583137"/>
            <a:chOff x="7009649" y="1541981"/>
            <a:chExt cx="524940" cy="320655"/>
          </a:xfrm>
          <a:solidFill>
            <a:schemeClr val="accent4"/>
          </a:solidFill>
        </p:grpSpPr>
        <p:sp>
          <p:nvSpPr>
            <p:cNvPr id="7" name="Google Shape;13752;p63">
              <a:extLst>
                <a:ext uri="{FF2B5EF4-FFF2-40B4-BE49-F238E27FC236}">
                  <a16:creationId xmlns:a16="http://schemas.microsoft.com/office/drawing/2014/main" id="{90020C5A-E14F-4FD7-B7FB-D265322EA568}"/>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753;p63">
              <a:extLst>
                <a:ext uri="{FF2B5EF4-FFF2-40B4-BE49-F238E27FC236}">
                  <a16:creationId xmlns:a16="http://schemas.microsoft.com/office/drawing/2014/main" id="{5FE0438E-A610-4FCE-BE58-CED4440EF253}"/>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754;p63">
              <a:extLst>
                <a:ext uri="{FF2B5EF4-FFF2-40B4-BE49-F238E27FC236}">
                  <a16:creationId xmlns:a16="http://schemas.microsoft.com/office/drawing/2014/main" id="{3B0A70FF-299C-41CE-A148-ACD43D7499A7}"/>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755;p63">
              <a:extLst>
                <a:ext uri="{FF2B5EF4-FFF2-40B4-BE49-F238E27FC236}">
                  <a16:creationId xmlns:a16="http://schemas.microsoft.com/office/drawing/2014/main" id="{7B8E55C4-8FC8-40E2-8E2C-27D7903E3D70}"/>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756;p63">
              <a:extLst>
                <a:ext uri="{FF2B5EF4-FFF2-40B4-BE49-F238E27FC236}">
                  <a16:creationId xmlns:a16="http://schemas.microsoft.com/office/drawing/2014/main" id="{D4DBF21D-5F99-40A1-8EBB-B2CC3384881A}"/>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757;p63">
              <a:extLst>
                <a:ext uri="{FF2B5EF4-FFF2-40B4-BE49-F238E27FC236}">
                  <a16:creationId xmlns:a16="http://schemas.microsoft.com/office/drawing/2014/main" id="{4736FA07-FF32-482A-8F10-F6B6309171A2}"/>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758;p63">
              <a:extLst>
                <a:ext uri="{FF2B5EF4-FFF2-40B4-BE49-F238E27FC236}">
                  <a16:creationId xmlns:a16="http://schemas.microsoft.com/office/drawing/2014/main" id="{117BE378-C5F8-4117-A891-1CD9E5AA2C2D}"/>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759;p63">
              <a:extLst>
                <a:ext uri="{FF2B5EF4-FFF2-40B4-BE49-F238E27FC236}">
                  <a16:creationId xmlns:a16="http://schemas.microsoft.com/office/drawing/2014/main" id="{7B636A18-1DB6-4242-8D8A-B8948F1482F7}"/>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screenshot of a cell phone&#10;&#10;Description automatically generated">
            <a:extLst>
              <a:ext uri="{FF2B5EF4-FFF2-40B4-BE49-F238E27FC236}">
                <a16:creationId xmlns:a16="http://schemas.microsoft.com/office/drawing/2014/main" id="{E85D1C8D-C4AE-4733-A2A8-E698B809C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Tree>
    <p:extLst>
      <p:ext uri="{BB962C8B-B14F-4D97-AF65-F5344CB8AC3E}">
        <p14:creationId xmlns:p14="http://schemas.microsoft.com/office/powerpoint/2010/main" val="1437435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BF46865F-EBFE-4337-A0EF-9784A2D7C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01C12396-6AD3-4904-941D-558615DD4B6B}"/>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DETECTION CONCEPT</a:t>
            </a:r>
          </a:p>
        </p:txBody>
      </p:sp>
      <p:grpSp>
        <p:nvGrpSpPr>
          <p:cNvPr id="4" name="Group 3">
            <a:extLst>
              <a:ext uri="{FF2B5EF4-FFF2-40B4-BE49-F238E27FC236}">
                <a16:creationId xmlns:a16="http://schemas.microsoft.com/office/drawing/2014/main" id="{670358F0-9932-476C-B6E1-CC1C13B45E66}"/>
              </a:ext>
            </a:extLst>
          </p:cNvPr>
          <p:cNvGrpSpPr/>
          <p:nvPr/>
        </p:nvGrpSpPr>
        <p:grpSpPr>
          <a:xfrm>
            <a:off x="453390" y="1413574"/>
            <a:ext cx="2918461" cy="3158426"/>
            <a:chOff x="4594375" y="96827"/>
            <a:chExt cx="7483064" cy="6700097"/>
          </a:xfrm>
        </p:grpSpPr>
        <p:grpSp>
          <p:nvGrpSpPr>
            <p:cNvPr id="5" name="Graphic 166">
              <a:extLst>
                <a:ext uri="{FF2B5EF4-FFF2-40B4-BE49-F238E27FC236}">
                  <a16:creationId xmlns:a16="http://schemas.microsoft.com/office/drawing/2014/main" id="{4BCB05FB-8A16-4BEA-A395-BD419778CD15}"/>
                </a:ext>
              </a:extLst>
            </p:cNvPr>
            <p:cNvGrpSpPr/>
            <p:nvPr/>
          </p:nvGrpSpPr>
          <p:grpSpPr>
            <a:xfrm rot="10800000">
              <a:off x="5030867" y="1166911"/>
              <a:ext cx="5370598" cy="1148680"/>
              <a:chOff x="4298394" y="3045618"/>
              <a:chExt cx="3591640" cy="768191"/>
            </a:xfrm>
            <a:solidFill>
              <a:schemeClr val="bg1"/>
            </a:solidFill>
          </p:grpSpPr>
          <p:sp>
            <p:nvSpPr>
              <p:cNvPr id="228" name="Freeform: Shape 227">
                <a:extLst>
                  <a:ext uri="{FF2B5EF4-FFF2-40B4-BE49-F238E27FC236}">
                    <a16:creationId xmlns:a16="http://schemas.microsoft.com/office/drawing/2014/main" id="{D09C15C7-1AE0-464D-B4FC-324F17DD41AC}"/>
                  </a:ext>
                </a:extLst>
              </p:cNvPr>
              <p:cNvSpPr/>
              <p:nvPr/>
            </p:nvSpPr>
            <p:spPr>
              <a:xfrm>
                <a:off x="4401979" y="3311365"/>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54902E1-A0A6-4FE0-B953-6B2F2963768E}"/>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5B9A68E-0A87-455B-A6CE-039DA6DEC876}"/>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8549554-161D-4A5B-A990-014935E74610}"/>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1320C89E-86AC-411E-9DF0-3E5E3DC7D134}"/>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F3EB4C17-BBFF-4867-85CD-E6F667B10FB9}"/>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5B2B255-6899-4176-81C2-61549A3579AE}"/>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BB1AF90-CCCE-4BF8-B8C2-CBB363960BD2}"/>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F4A376B-D242-427D-9233-083B8CBB262D}"/>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47C8D9E-7E37-46A0-9D3B-FF4157496F89}"/>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22037E77-7607-4B86-B124-ED291574E89F}"/>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DFEE979B-3A04-4B4E-AC77-5D9A786CE0E4}"/>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AB54F0A-499F-4A81-B300-9EB279605B0D}"/>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DD2F442-35E6-4CD5-930E-8EEDF174D0E4}"/>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CE2222CD-26EC-4EE6-9237-379BCC6F57F5}"/>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EF333395-588E-4D02-BDAD-3A238649D698}"/>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6F9FECA3-A8FB-4158-8233-6B47BCA3B0C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1330383-87DE-4D04-B5FE-EC87ACE30E9A}"/>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ACABECCA-2421-448B-978F-7CDB95CF08B5}"/>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6F751FE-F954-4210-9A58-C920C83A1416}"/>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pic>
          <p:nvPicPr>
            <p:cNvPr id="6" name="Graphic 5">
              <a:extLst>
                <a:ext uri="{FF2B5EF4-FFF2-40B4-BE49-F238E27FC236}">
                  <a16:creationId xmlns:a16="http://schemas.microsoft.com/office/drawing/2014/main" id="{667677CF-2141-44D9-8C87-F88E8C5007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94375" y="2168764"/>
              <a:ext cx="5383773" cy="1153665"/>
            </a:xfrm>
            <a:prstGeom prst="rect">
              <a:avLst/>
            </a:prstGeom>
          </p:spPr>
        </p:pic>
        <p:pic>
          <p:nvPicPr>
            <p:cNvPr id="7" name="Graphic 6">
              <a:extLst>
                <a:ext uri="{FF2B5EF4-FFF2-40B4-BE49-F238E27FC236}">
                  <a16:creationId xmlns:a16="http://schemas.microsoft.com/office/drawing/2014/main" id="{249B5ADE-826B-4372-9187-18B282F780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4855" y="3473578"/>
              <a:ext cx="5383773" cy="1153665"/>
            </a:xfrm>
            <a:prstGeom prst="rect">
              <a:avLst/>
            </a:prstGeom>
          </p:spPr>
        </p:pic>
        <p:pic>
          <p:nvPicPr>
            <p:cNvPr id="8" name="Graphic 7">
              <a:extLst>
                <a:ext uri="{FF2B5EF4-FFF2-40B4-BE49-F238E27FC236}">
                  <a16:creationId xmlns:a16="http://schemas.microsoft.com/office/drawing/2014/main" id="{0D83D6E4-2BBC-4DB3-A767-2378AA4274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70290" y="4405516"/>
              <a:ext cx="5383773" cy="1153665"/>
            </a:xfrm>
            <a:prstGeom prst="rect">
              <a:avLst/>
            </a:prstGeom>
          </p:spPr>
        </p:pic>
        <p:grpSp>
          <p:nvGrpSpPr>
            <p:cNvPr id="9" name="Graphic 166">
              <a:extLst>
                <a:ext uri="{FF2B5EF4-FFF2-40B4-BE49-F238E27FC236}">
                  <a16:creationId xmlns:a16="http://schemas.microsoft.com/office/drawing/2014/main" id="{B690F545-2F93-4B04-857A-42B5BD893E54}"/>
                </a:ext>
              </a:extLst>
            </p:cNvPr>
            <p:cNvGrpSpPr/>
            <p:nvPr/>
          </p:nvGrpSpPr>
          <p:grpSpPr>
            <a:xfrm rot="10800000">
              <a:off x="5079874" y="2411771"/>
              <a:ext cx="5370598" cy="1148680"/>
              <a:chOff x="4298394" y="3045618"/>
              <a:chExt cx="3591640" cy="768191"/>
            </a:xfrm>
            <a:solidFill>
              <a:schemeClr val="bg1"/>
            </a:solidFill>
          </p:grpSpPr>
          <p:sp>
            <p:nvSpPr>
              <p:cNvPr id="208" name="Freeform: Shape 207">
                <a:extLst>
                  <a:ext uri="{FF2B5EF4-FFF2-40B4-BE49-F238E27FC236}">
                    <a16:creationId xmlns:a16="http://schemas.microsoft.com/office/drawing/2014/main" id="{4F335399-AFE4-4BBE-8B1C-6BF3D82054D4}"/>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71774D2-89C1-412C-9E38-E143B6FA493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C9B5F6D2-E8E8-4F6C-9553-D7F7A6E08837}"/>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5915B947-BA70-45C5-9806-B6F86CBD5ABD}"/>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06116B6E-6C37-47A0-A077-29262C0EBAD1}"/>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95E54FC1-654F-4933-AA88-539138153DD3}"/>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B5121ED-9517-41C0-9FE1-4718E73BE13C}"/>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5B345215-A85F-4949-ACF1-50B709CF602A}"/>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86A5C340-893C-4AF9-A3C8-A6E235EB65B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EFAB897-75ED-435E-A37B-5300F09CC4F7}"/>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D303EF6-6927-4842-86E5-F931F8D96B02}"/>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C848E71-6A9A-42E5-996F-9006FD8FCB70}"/>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633E3A8A-8EC5-415D-B201-4789D6A1C77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E82D81BF-535F-4B7C-898A-F64511908A0A}"/>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470EE644-3FF5-4D90-AAEB-C106901A21A6}"/>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5EADBA96-6EA8-492F-86FC-09551B6251C7}"/>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A99E42D1-169C-4B13-8AEE-12300C10D3C8}"/>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FE686F3-FCFB-4941-A3B4-582366860C80}"/>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E6B656F-7B86-424A-8FF4-653631C6CDBF}"/>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095C2C8-C8EF-4299-8CEA-1AA1578A7A1F}"/>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0" name="Graphic 166">
              <a:extLst>
                <a:ext uri="{FF2B5EF4-FFF2-40B4-BE49-F238E27FC236}">
                  <a16:creationId xmlns:a16="http://schemas.microsoft.com/office/drawing/2014/main" id="{CD37B287-869B-4A0A-97A6-1D041FA17B3B}"/>
                </a:ext>
              </a:extLst>
            </p:cNvPr>
            <p:cNvGrpSpPr/>
            <p:nvPr/>
          </p:nvGrpSpPr>
          <p:grpSpPr>
            <a:xfrm>
              <a:off x="6426468" y="96827"/>
              <a:ext cx="4000541" cy="855648"/>
              <a:chOff x="4298394" y="3045618"/>
              <a:chExt cx="3591640" cy="768191"/>
            </a:xfrm>
            <a:solidFill>
              <a:schemeClr val="bg1"/>
            </a:solidFill>
          </p:grpSpPr>
          <p:sp>
            <p:nvSpPr>
              <p:cNvPr id="188" name="Freeform: Shape 187">
                <a:extLst>
                  <a:ext uri="{FF2B5EF4-FFF2-40B4-BE49-F238E27FC236}">
                    <a16:creationId xmlns:a16="http://schemas.microsoft.com/office/drawing/2014/main" id="{F1C77F9F-E906-45D5-81A7-9F0DBC1C16B7}"/>
                  </a:ext>
                </a:extLst>
              </p:cNvPr>
              <p:cNvSpPr/>
              <p:nvPr/>
            </p:nvSpPr>
            <p:spPr>
              <a:xfrm>
                <a:off x="4401979" y="3311366"/>
                <a:ext cx="3476624"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F7A38FD-7D04-4C84-B55C-D4A6435C604D}"/>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CA77C6E-92E9-44DA-A8C9-33A66B105A0E}"/>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9B0D441-8B20-4B43-B37A-18B9C221B0A2}"/>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4E5CAC58-276B-4D4A-8FC7-6741D562BA69}"/>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F5730BE-02BA-48E8-BD71-E585340369A7}"/>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F7825A3-137F-4E04-A800-6622AABC5694}"/>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0533CE1-EB71-4513-85FF-3DCFD12DF703}"/>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FD998A43-8A5E-44BD-861C-869488EEE5AC}"/>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E068AD6-498D-4654-A4D5-8E8C9DB15F89}"/>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E401ED6-AB61-4ACA-B651-C15ED22C97CB}"/>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CD52154-28DE-476B-B0BF-C5928FB2534D}"/>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A1990AB-495B-4A51-B270-F6F8414E476C}"/>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77B84854-C40C-4B2E-A821-DD7F48C5D646}"/>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E2E4A0E5-4AEF-4DA8-8CC6-66ADDA13F67D}"/>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A2A1DD9E-DDEB-4F85-A793-CD1F1229DDFE}"/>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57F16F3-B700-4FC7-BEB6-63F4C240028F}"/>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352F3E7-AD05-4EC9-9CBB-809F61ACCA56}"/>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35F41C5-058C-4DEF-8DE4-6F478DABCABD}"/>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7BD883D9-3D19-4E7A-B8A5-1ACBDAAD031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1" name="Graphic 234">
              <a:extLst>
                <a:ext uri="{FF2B5EF4-FFF2-40B4-BE49-F238E27FC236}">
                  <a16:creationId xmlns:a16="http://schemas.microsoft.com/office/drawing/2014/main" id="{C851A093-1A90-49F3-A1CA-60B8112C466A}"/>
                </a:ext>
              </a:extLst>
            </p:cNvPr>
            <p:cNvGrpSpPr/>
            <p:nvPr/>
          </p:nvGrpSpPr>
          <p:grpSpPr>
            <a:xfrm>
              <a:off x="5399552" y="412759"/>
              <a:ext cx="5236443" cy="1785631"/>
              <a:chOff x="7533181" y="1351306"/>
              <a:chExt cx="4265296" cy="1454469"/>
            </a:xfrm>
            <a:solidFill>
              <a:schemeClr val="bg1"/>
            </a:solidFill>
          </p:grpSpPr>
          <p:sp>
            <p:nvSpPr>
              <p:cNvPr id="182" name="Freeform: Shape 181">
                <a:extLst>
                  <a:ext uri="{FF2B5EF4-FFF2-40B4-BE49-F238E27FC236}">
                    <a16:creationId xmlns:a16="http://schemas.microsoft.com/office/drawing/2014/main" id="{64694316-5465-4B02-AD75-6EC0BB496A5F}"/>
                  </a:ext>
                </a:extLst>
              </p:cNvPr>
              <p:cNvSpPr/>
              <p:nvPr/>
            </p:nvSpPr>
            <p:spPr>
              <a:xfrm>
                <a:off x="8179930" y="1579907"/>
                <a:ext cx="3581400" cy="762000"/>
              </a:xfrm>
              <a:custGeom>
                <a:avLst/>
                <a:gdLst>
                  <a:gd name="connsiteX0" fmla="*/ 37624 w 3581400"/>
                  <a:gd name="connsiteY0" fmla="*/ 761524 h 762000"/>
                  <a:gd name="connsiteX1" fmla="*/ 7144 w 3581400"/>
                  <a:gd name="connsiteY1" fmla="*/ 731044 h 762000"/>
                  <a:gd name="connsiteX2" fmla="*/ 37624 w 3581400"/>
                  <a:gd name="connsiteY2" fmla="*/ 700564 h 762000"/>
                  <a:gd name="connsiteX3" fmla="*/ 64294 w 3581400"/>
                  <a:gd name="connsiteY3" fmla="*/ 715804 h 762000"/>
                  <a:gd name="connsiteX4" fmla="*/ 1177766 w 3581400"/>
                  <a:gd name="connsiteY4" fmla="*/ 715804 h 762000"/>
                  <a:gd name="connsiteX5" fmla="*/ 1060609 w 3581400"/>
                  <a:gd name="connsiteY5" fmla="*/ 597694 h 762000"/>
                  <a:gd name="connsiteX6" fmla="*/ 376714 w 3581400"/>
                  <a:gd name="connsiteY6" fmla="*/ 597694 h 762000"/>
                  <a:gd name="connsiteX7" fmla="*/ 350044 w 3581400"/>
                  <a:gd name="connsiteY7" fmla="*/ 612934 h 762000"/>
                  <a:gd name="connsiteX8" fmla="*/ 319564 w 3581400"/>
                  <a:gd name="connsiteY8" fmla="*/ 582454 h 762000"/>
                  <a:gd name="connsiteX9" fmla="*/ 350044 w 3581400"/>
                  <a:gd name="connsiteY9" fmla="*/ 551974 h 762000"/>
                  <a:gd name="connsiteX10" fmla="*/ 376714 w 3581400"/>
                  <a:gd name="connsiteY10" fmla="*/ 567214 h 762000"/>
                  <a:gd name="connsiteX11" fmla="*/ 804386 w 3581400"/>
                  <a:gd name="connsiteY11" fmla="*/ 567214 h 762000"/>
                  <a:gd name="connsiteX12" fmla="*/ 755809 w 3581400"/>
                  <a:gd name="connsiteY12" fmla="*/ 518636 h 762000"/>
                  <a:gd name="connsiteX13" fmla="*/ 469106 w 3581400"/>
                  <a:gd name="connsiteY13" fmla="*/ 518636 h 762000"/>
                  <a:gd name="connsiteX14" fmla="*/ 442436 w 3581400"/>
                  <a:gd name="connsiteY14" fmla="*/ 533876 h 762000"/>
                  <a:gd name="connsiteX15" fmla="*/ 411956 w 3581400"/>
                  <a:gd name="connsiteY15" fmla="*/ 503396 h 762000"/>
                  <a:gd name="connsiteX16" fmla="*/ 442436 w 3581400"/>
                  <a:gd name="connsiteY16" fmla="*/ 472916 h 762000"/>
                  <a:gd name="connsiteX17" fmla="*/ 469106 w 3581400"/>
                  <a:gd name="connsiteY17" fmla="*/ 488156 h 762000"/>
                  <a:gd name="connsiteX18" fmla="*/ 768191 w 3581400"/>
                  <a:gd name="connsiteY18" fmla="*/ 488156 h 762000"/>
                  <a:gd name="connsiteX19" fmla="*/ 846296 w 3581400"/>
                  <a:gd name="connsiteY19" fmla="*/ 566261 h 762000"/>
                  <a:gd name="connsiteX20" fmla="*/ 1072039 w 3581400"/>
                  <a:gd name="connsiteY20" fmla="*/ 566261 h 762000"/>
                  <a:gd name="connsiteX21" fmla="*/ 1219676 w 3581400"/>
                  <a:gd name="connsiteY21" fmla="*/ 713899 h 762000"/>
                  <a:gd name="connsiteX22" fmla="*/ 1376839 w 3581400"/>
                  <a:gd name="connsiteY22" fmla="*/ 713899 h 762000"/>
                  <a:gd name="connsiteX23" fmla="*/ 1540669 w 3581400"/>
                  <a:gd name="connsiteY23" fmla="*/ 550069 h 762000"/>
                  <a:gd name="connsiteX24" fmla="*/ 2015014 w 3581400"/>
                  <a:gd name="connsiteY24" fmla="*/ 550069 h 762000"/>
                  <a:gd name="connsiteX25" fmla="*/ 2253139 w 3581400"/>
                  <a:gd name="connsiteY25" fmla="*/ 311944 h 762000"/>
                  <a:gd name="connsiteX26" fmla="*/ 2012156 w 3581400"/>
                  <a:gd name="connsiteY26" fmla="*/ 311944 h 762000"/>
                  <a:gd name="connsiteX27" fmla="*/ 1900714 w 3581400"/>
                  <a:gd name="connsiteY27" fmla="*/ 426244 h 762000"/>
                  <a:gd name="connsiteX28" fmla="*/ 1742599 w 3581400"/>
                  <a:gd name="connsiteY28" fmla="*/ 426244 h 762000"/>
                  <a:gd name="connsiteX29" fmla="*/ 1715929 w 3581400"/>
                  <a:gd name="connsiteY29" fmla="*/ 441484 h 762000"/>
                  <a:gd name="connsiteX30" fmla="*/ 1685449 w 3581400"/>
                  <a:gd name="connsiteY30" fmla="*/ 411004 h 762000"/>
                  <a:gd name="connsiteX31" fmla="*/ 1715929 w 3581400"/>
                  <a:gd name="connsiteY31" fmla="*/ 380524 h 762000"/>
                  <a:gd name="connsiteX32" fmla="*/ 1742599 w 3581400"/>
                  <a:gd name="connsiteY32" fmla="*/ 395764 h 762000"/>
                  <a:gd name="connsiteX33" fmla="*/ 1888331 w 3581400"/>
                  <a:gd name="connsiteY33" fmla="*/ 395764 h 762000"/>
                  <a:gd name="connsiteX34" fmla="*/ 1970246 w 3581400"/>
                  <a:gd name="connsiteY34" fmla="*/ 313849 h 762000"/>
                  <a:gd name="connsiteX35" fmla="*/ 1623536 w 3581400"/>
                  <a:gd name="connsiteY35" fmla="*/ 313849 h 762000"/>
                  <a:gd name="connsiteX36" fmla="*/ 1400651 w 3581400"/>
                  <a:gd name="connsiteY36" fmla="*/ 536734 h 762000"/>
                  <a:gd name="connsiteX37" fmla="*/ 1393031 w 3581400"/>
                  <a:gd name="connsiteY37" fmla="*/ 566261 h 762000"/>
                  <a:gd name="connsiteX38" fmla="*/ 1371124 w 3581400"/>
                  <a:gd name="connsiteY38" fmla="*/ 574834 h 762000"/>
                  <a:gd name="connsiteX39" fmla="*/ 1349216 w 3581400"/>
                  <a:gd name="connsiteY39" fmla="*/ 566261 h 762000"/>
                  <a:gd name="connsiteX40" fmla="*/ 1340644 w 3581400"/>
                  <a:gd name="connsiteY40" fmla="*/ 544354 h 762000"/>
                  <a:gd name="connsiteX41" fmla="*/ 1349216 w 3581400"/>
                  <a:gd name="connsiteY41" fmla="*/ 522446 h 762000"/>
                  <a:gd name="connsiteX42" fmla="*/ 1371124 w 3581400"/>
                  <a:gd name="connsiteY42" fmla="*/ 513874 h 762000"/>
                  <a:gd name="connsiteX43" fmla="*/ 1379696 w 3581400"/>
                  <a:gd name="connsiteY43" fmla="*/ 514826 h 762000"/>
                  <a:gd name="connsiteX44" fmla="*/ 1439704 w 3581400"/>
                  <a:gd name="connsiteY44" fmla="*/ 454819 h 762000"/>
                  <a:gd name="connsiteX45" fmla="*/ 1025366 w 3581400"/>
                  <a:gd name="connsiteY45" fmla="*/ 454819 h 762000"/>
                  <a:gd name="connsiteX46" fmla="*/ 988219 w 3581400"/>
                  <a:gd name="connsiteY46" fmla="*/ 417671 h 762000"/>
                  <a:gd name="connsiteX47" fmla="*/ 979646 w 3581400"/>
                  <a:gd name="connsiteY47" fmla="*/ 418624 h 762000"/>
                  <a:gd name="connsiteX48" fmla="*/ 957739 w 3581400"/>
                  <a:gd name="connsiteY48" fmla="*/ 410051 h 762000"/>
                  <a:gd name="connsiteX49" fmla="*/ 949166 w 3581400"/>
                  <a:gd name="connsiteY49" fmla="*/ 388144 h 762000"/>
                  <a:gd name="connsiteX50" fmla="*/ 957739 w 3581400"/>
                  <a:gd name="connsiteY50" fmla="*/ 366236 h 762000"/>
                  <a:gd name="connsiteX51" fmla="*/ 979646 w 3581400"/>
                  <a:gd name="connsiteY51" fmla="*/ 357664 h 762000"/>
                  <a:gd name="connsiteX52" fmla="*/ 1001554 w 3581400"/>
                  <a:gd name="connsiteY52" fmla="*/ 366236 h 762000"/>
                  <a:gd name="connsiteX53" fmla="*/ 1009174 w 3581400"/>
                  <a:gd name="connsiteY53" fmla="*/ 395764 h 762000"/>
                  <a:gd name="connsiteX54" fmla="*/ 1037749 w 3581400"/>
                  <a:gd name="connsiteY54" fmla="*/ 424339 h 762000"/>
                  <a:gd name="connsiteX55" fmla="*/ 1470184 w 3581400"/>
                  <a:gd name="connsiteY55" fmla="*/ 424339 h 762000"/>
                  <a:gd name="connsiteX56" fmla="*/ 1611154 w 3581400"/>
                  <a:gd name="connsiteY56" fmla="*/ 283369 h 762000"/>
                  <a:gd name="connsiteX57" fmla="*/ 2285524 w 3581400"/>
                  <a:gd name="connsiteY57" fmla="*/ 283369 h 762000"/>
                  <a:gd name="connsiteX58" fmla="*/ 2289334 w 3581400"/>
                  <a:gd name="connsiteY58" fmla="*/ 279559 h 762000"/>
                  <a:gd name="connsiteX59" fmla="*/ 2294096 w 3581400"/>
                  <a:gd name="connsiteY59" fmla="*/ 283369 h 762000"/>
                  <a:gd name="connsiteX60" fmla="*/ 2574131 w 3581400"/>
                  <a:gd name="connsiteY60" fmla="*/ 283369 h 762000"/>
                  <a:gd name="connsiteX61" fmla="*/ 2774156 w 3581400"/>
                  <a:gd name="connsiteY61" fmla="*/ 83344 h 762000"/>
                  <a:gd name="connsiteX62" fmla="*/ 2961799 w 3581400"/>
                  <a:gd name="connsiteY62" fmla="*/ 83344 h 762000"/>
                  <a:gd name="connsiteX63" fmla="*/ 3022759 w 3581400"/>
                  <a:gd name="connsiteY63" fmla="*/ 22384 h 762000"/>
                  <a:gd name="connsiteX64" fmla="*/ 3525679 w 3581400"/>
                  <a:gd name="connsiteY64" fmla="*/ 22384 h 762000"/>
                  <a:gd name="connsiteX65" fmla="*/ 3552349 w 3581400"/>
                  <a:gd name="connsiteY65" fmla="*/ 7144 h 762000"/>
                  <a:gd name="connsiteX66" fmla="*/ 3582829 w 3581400"/>
                  <a:gd name="connsiteY66" fmla="*/ 37624 h 762000"/>
                  <a:gd name="connsiteX67" fmla="*/ 3552349 w 3581400"/>
                  <a:gd name="connsiteY67" fmla="*/ 68104 h 762000"/>
                  <a:gd name="connsiteX68" fmla="*/ 3525679 w 3581400"/>
                  <a:gd name="connsiteY68" fmla="*/ 52864 h 762000"/>
                  <a:gd name="connsiteX69" fmla="*/ 3036094 w 3581400"/>
                  <a:gd name="connsiteY69" fmla="*/ 52864 h 762000"/>
                  <a:gd name="connsiteX70" fmla="*/ 2975134 w 3581400"/>
                  <a:gd name="connsiteY70" fmla="*/ 113824 h 762000"/>
                  <a:gd name="connsiteX71" fmla="*/ 2787491 w 3581400"/>
                  <a:gd name="connsiteY71" fmla="*/ 113824 h 762000"/>
                  <a:gd name="connsiteX72" fmla="*/ 2588419 w 3581400"/>
                  <a:gd name="connsiteY72" fmla="*/ 312896 h 762000"/>
                  <a:gd name="connsiteX73" fmla="*/ 2299811 w 3581400"/>
                  <a:gd name="connsiteY73" fmla="*/ 312896 h 762000"/>
                  <a:gd name="connsiteX74" fmla="*/ 2206466 w 3581400"/>
                  <a:gd name="connsiteY74" fmla="*/ 406241 h 762000"/>
                  <a:gd name="connsiteX75" fmla="*/ 2329339 w 3581400"/>
                  <a:gd name="connsiteY75" fmla="*/ 406241 h 762000"/>
                  <a:gd name="connsiteX76" fmla="*/ 2387441 w 3581400"/>
                  <a:gd name="connsiteY76" fmla="*/ 464344 h 762000"/>
                  <a:gd name="connsiteX77" fmla="*/ 2396014 w 3581400"/>
                  <a:gd name="connsiteY77" fmla="*/ 463391 h 762000"/>
                  <a:gd name="connsiteX78" fmla="*/ 2417921 w 3581400"/>
                  <a:gd name="connsiteY78" fmla="*/ 471964 h 762000"/>
                  <a:gd name="connsiteX79" fmla="*/ 2426494 w 3581400"/>
                  <a:gd name="connsiteY79" fmla="*/ 493871 h 762000"/>
                  <a:gd name="connsiteX80" fmla="*/ 2417921 w 3581400"/>
                  <a:gd name="connsiteY80" fmla="*/ 515779 h 762000"/>
                  <a:gd name="connsiteX81" fmla="*/ 2396014 w 3581400"/>
                  <a:gd name="connsiteY81" fmla="*/ 524351 h 762000"/>
                  <a:gd name="connsiteX82" fmla="*/ 2374106 w 3581400"/>
                  <a:gd name="connsiteY82" fmla="*/ 515779 h 762000"/>
                  <a:gd name="connsiteX83" fmla="*/ 2366486 w 3581400"/>
                  <a:gd name="connsiteY83" fmla="*/ 486251 h 762000"/>
                  <a:gd name="connsiteX84" fmla="*/ 2317909 w 3581400"/>
                  <a:gd name="connsiteY84" fmla="*/ 437674 h 762000"/>
                  <a:gd name="connsiteX85" fmla="*/ 2176939 w 3581400"/>
                  <a:gd name="connsiteY85" fmla="*/ 437674 h 762000"/>
                  <a:gd name="connsiteX86" fmla="*/ 2032159 w 3581400"/>
                  <a:gd name="connsiteY86" fmla="*/ 582454 h 762000"/>
                  <a:gd name="connsiteX87" fmla="*/ 1557814 w 3581400"/>
                  <a:gd name="connsiteY87" fmla="*/ 582454 h 762000"/>
                  <a:gd name="connsiteX88" fmla="*/ 1393984 w 3581400"/>
                  <a:gd name="connsiteY88" fmla="*/ 746284 h 762000"/>
                  <a:gd name="connsiteX89" fmla="*/ 64294 w 3581400"/>
                  <a:gd name="connsiteY89" fmla="*/ 746284 h 762000"/>
                  <a:gd name="connsiteX90" fmla="*/ 37624 w 3581400"/>
                  <a:gd name="connsiteY90" fmla="*/ 76152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581400" h="7620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4D9ABB5-4DC8-47AF-B5DD-3F1811BC282F}"/>
                  </a:ext>
                </a:extLst>
              </p:cNvPr>
              <p:cNvSpPr/>
              <p:nvPr/>
            </p:nvSpPr>
            <p:spPr>
              <a:xfrm>
                <a:off x="8190407" y="1590385"/>
                <a:ext cx="3562350" cy="742950"/>
              </a:xfrm>
              <a:custGeom>
                <a:avLst/>
                <a:gdLst>
                  <a:gd name="connsiteX0" fmla="*/ 2567464 w 3562350"/>
                  <a:gd name="connsiteY0" fmla="*/ 282416 h 742950"/>
                  <a:gd name="connsiteX1" fmla="*/ 2279809 w 3562350"/>
                  <a:gd name="connsiteY1" fmla="*/ 282416 h 742950"/>
                  <a:gd name="connsiteX2" fmla="*/ 2278856 w 3562350"/>
                  <a:gd name="connsiteY2" fmla="*/ 281464 h 742950"/>
                  <a:gd name="connsiteX3" fmla="*/ 2277904 w 3562350"/>
                  <a:gd name="connsiteY3" fmla="*/ 282416 h 742950"/>
                  <a:gd name="connsiteX4" fmla="*/ 1603534 w 3562350"/>
                  <a:gd name="connsiteY4" fmla="*/ 282416 h 742950"/>
                  <a:gd name="connsiteX5" fmla="*/ 1461611 w 3562350"/>
                  <a:gd name="connsiteY5" fmla="*/ 424339 h 742950"/>
                  <a:gd name="connsiteX6" fmla="*/ 1021556 w 3562350"/>
                  <a:gd name="connsiteY6" fmla="*/ 424339 h 742950"/>
                  <a:gd name="connsiteX7" fmla="*/ 986314 w 3562350"/>
                  <a:gd name="connsiteY7" fmla="*/ 389096 h 742950"/>
                  <a:gd name="connsiteX8" fmla="*/ 982504 w 3562350"/>
                  <a:gd name="connsiteY8" fmla="*/ 363379 h 742950"/>
                  <a:gd name="connsiteX9" fmla="*/ 952024 w 3562350"/>
                  <a:gd name="connsiteY9" fmla="*/ 363379 h 742950"/>
                  <a:gd name="connsiteX10" fmla="*/ 952024 w 3562350"/>
                  <a:gd name="connsiteY10" fmla="*/ 392906 h 742950"/>
                  <a:gd name="connsiteX11" fmla="*/ 977741 w 3562350"/>
                  <a:gd name="connsiteY11" fmla="*/ 396716 h 742950"/>
                  <a:gd name="connsiteX12" fmla="*/ 1016794 w 3562350"/>
                  <a:gd name="connsiteY12" fmla="*/ 435769 h 742950"/>
                  <a:gd name="connsiteX13" fmla="*/ 1450181 w 3562350"/>
                  <a:gd name="connsiteY13" fmla="*/ 435769 h 742950"/>
                  <a:gd name="connsiteX14" fmla="*/ 1370171 w 3562350"/>
                  <a:gd name="connsiteY14" fmla="*/ 515779 h 742950"/>
                  <a:gd name="connsiteX15" fmla="*/ 1344454 w 3562350"/>
                  <a:gd name="connsiteY15" fmla="*/ 519589 h 742950"/>
                  <a:gd name="connsiteX16" fmla="*/ 1344454 w 3562350"/>
                  <a:gd name="connsiteY16" fmla="*/ 549116 h 742950"/>
                  <a:gd name="connsiteX17" fmla="*/ 1373981 w 3562350"/>
                  <a:gd name="connsiteY17" fmla="*/ 549116 h 742950"/>
                  <a:gd name="connsiteX18" fmla="*/ 1377791 w 3562350"/>
                  <a:gd name="connsiteY18" fmla="*/ 523399 h 742950"/>
                  <a:gd name="connsiteX19" fmla="*/ 1608296 w 3562350"/>
                  <a:gd name="connsiteY19" fmla="*/ 292894 h 742950"/>
                  <a:gd name="connsiteX20" fmla="*/ 1982629 w 3562350"/>
                  <a:gd name="connsiteY20" fmla="*/ 292894 h 742950"/>
                  <a:gd name="connsiteX21" fmla="*/ 1881664 w 3562350"/>
                  <a:gd name="connsiteY21" fmla="*/ 393859 h 742950"/>
                  <a:gd name="connsiteX22" fmla="*/ 1726406 w 3562350"/>
                  <a:gd name="connsiteY22" fmla="*/ 393859 h 742950"/>
                  <a:gd name="connsiteX23" fmla="*/ 1706404 w 3562350"/>
                  <a:gd name="connsiteY23" fmla="*/ 378619 h 742950"/>
                  <a:gd name="connsiteX24" fmla="*/ 1685449 w 3562350"/>
                  <a:gd name="connsiteY24" fmla="*/ 399574 h 742950"/>
                  <a:gd name="connsiteX25" fmla="*/ 1706404 w 3562350"/>
                  <a:gd name="connsiteY25" fmla="*/ 420529 h 742950"/>
                  <a:gd name="connsiteX26" fmla="*/ 1726406 w 3562350"/>
                  <a:gd name="connsiteY26" fmla="*/ 405289 h 742950"/>
                  <a:gd name="connsiteX27" fmla="*/ 1886426 w 3562350"/>
                  <a:gd name="connsiteY27" fmla="*/ 405289 h 742950"/>
                  <a:gd name="connsiteX28" fmla="*/ 1998821 w 3562350"/>
                  <a:gd name="connsiteY28" fmla="*/ 292894 h 742950"/>
                  <a:gd name="connsiteX29" fmla="*/ 2267426 w 3562350"/>
                  <a:gd name="connsiteY29" fmla="*/ 292894 h 742950"/>
                  <a:gd name="connsiteX30" fmla="*/ 2010251 w 3562350"/>
                  <a:gd name="connsiteY30" fmla="*/ 550069 h 742950"/>
                  <a:gd name="connsiteX31" fmla="*/ 1535906 w 3562350"/>
                  <a:gd name="connsiteY31" fmla="*/ 550069 h 742950"/>
                  <a:gd name="connsiteX32" fmla="*/ 1372076 w 3562350"/>
                  <a:gd name="connsiteY32" fmla="*/ 713899 h 742950"/>
                  <a:gd name="connsiteX33" fmla="*/ 1207294 w 3562350"/>
                  <a:gd name="connsiteY33" fmla="*/ 713899 h 742950"/>
                  <a:gd name="connsiteX34" fmla="*/ 1059656 w 3562350"/>
                  <a:gd name="connsiteY34" fmla="*/ 566261 h 742950"/>
                  <a:gd name="connsiteX35" fmla="*/ 833914 w 3562350"/>
                  <a:gd name="connsiteY35" fmla="*/ 566261 h 742950"/>
                  <a:gd name="connsiteX36" fmla="*/ 833914 w 3562350"/>
                  <a:gd name="connsiteY36" fmla="*/ 566261 h 742950"/>
                  <a:gd name="connsiteX37" fmla="*/ 755809 w 3562350"/>
                  <a:gd name="connsiteY37" fmla="*/ 488156 h 742950"/>
                  <a:gd name="connsiteX38" fmla="*/ 453866 w 3562350"/>
                  <a:gd name="connsiteY38" fmla="*/ 488156 h 742950"/>
                  <a:gd name="connsiteX39" fmla="*/ 433864 w 3562350"/>
                  <a:gd name="connsiteY39" fmla="*/ 472916 h 742950"/>
                  <a:gd name="connsiteX40" fmla="*/ 412909 w 3562350"/>
                  <a:gd name="connsiteY40" fmla="*/ 493871 h 742950"/>
                  <a:gd name="connsiteX41" fmla="*/ 433864 w 3562350"/>
                  <a:gd name="connsiteY41" fmla="*/ 514826 h 742950"/>
                  <a:gd name="connsiteX42" fmla="*/ 453866 w 3562350"/>
                  <a:gd name="connsiteY42" fmla="*/ 499586 h 742950"/>
                  <a:gd name="connsiteX43" fmla="*/ 750094 w 3562350"/>
                  <a:gd name="connsiteY43" fmla="*/ 499586 h 742950"/>
                  <a:gd name="connsiteX44" fmla="*/ 817721 w 3562350"/>
                  <a:gd name="connsiteY44" fmla="*/ 567214 h 742950"/>
                  <a:gd name="connsiteX45" fmla="*/ 360521 w 3562350"/>
                  <a:gd name="connsiteY45" fmla="*/ 567214 h 742950"/>
                  <a:gd name="connsiteX46" fmla="*/ 340519 w 3562350"/>
                  <a:gd name="connsiteY46" fmla="*/ 551974 h 742950"/>
                  <a:gd name="connsiteX47" fmla="*/ 319564 w 3562350"/>
                  <a:gd name="connsiteY47" fmla="*/ 572929 h 742950"/>
                  <a:gd name="connsiteX48" fmla="*/ 340519 w 3562350"/>
                  <a:gd name="connsiteY48" fmla="*/ 593884 h 742950"/>
                  <a:gd name="connsiteX49" fmla="*/ 360521 w 3562350"/>
                  <a:gd name="connsiteY49" fmla="*/ 578644 h 742950"/>
                  <a:gd name="connsiteX50" fmla="*/ 1054894 w 3562350"/>
                  <a:gd name="connsiteY50" fmla="*/ 578644 h 742950"/>
                  <a:gd name="connsiteX51" fmla="*/ 1191101 w 3562350"/>
                  <a:gd name="connsiteY51" fmla="*/ 714851 h 742950"/>
                  <a:gd name="connsiteX52" fmla="*/ 48101 w 3562350"/>
                  <a:gd name="connsiteY52" fmla="*/ 714851 h 742950"/>
                  <a:gd name="connsiteX53" fmla="*/ 28099 w 3562350"/>
                  <a:gd name="connsiteY53" fmla="*/ 699611 h 742950"/>
                  <a:gd name="connsiteX54" fmla="*/ 7144 w 3562350"/>
                  <a:gd name="connsiteY54" fmla="*/ 720566 h 742950"/>
                  <a:gd name="connsiteX55" fmla="*/ 28099 w 3562350"/>
                  <a:gd name="connsiteY55" fmla="*/ 741521 h 742950"/>
                  <a:gd name="connsiteX56" fmla="*/ 48101 w 3562350"/>
                  <a:gd name="connsiteY56" fmla="*/ 726281 h 742950"/>
                  <a:gd name="connsiteX57" fmla="*/ 1376839 w 3562350"/>
                  <a:gd name="connsiteY57" fmla="*/ 726281 h 742950"/>
                  <a:gd name="connsiteX58" fmla="*/ 1540669 w 3562350"/>
                  <a:gd name="connsiteY58" fmla="*/ 561499 h 742950"/>
                  <a:gd name="connsiteX59" fmla="*/ 2015014 w 3562350"/>
                  <a:gd name="connsiteY59" fmla="*/ 561499 h 742950"/>
                  <a:gd name="connsiteX60" fmla="*/ 2159794 w 3562350"/>
                  <a:gd name="connsiteY60" fmla="*/ 417671 h 742950"/>
                  <a:gd name="connsiteX61" fmla="*/ 2308384 w 3562350"/>
                  <a:gd name="connsiteY61" fmla="*/ 417671 h 742950"/>
                  <a:gd name="connsiteX62" fmla="*/ 2364581 w 3562350"/>
                  <a:gd name="connsiteY62" fmla="*/ 473869 h 742950"/>
                  <a:gd name="connsiteX63" fmla="*/ 2368391 w 3562350"/>
                  <a:gd name="connsiteY63" fmla="*/ 499586 h 742950"/>
                  <a:gd name="connsiteX64" fmla="*/ 2397919 w 3562350"/>
                  <a:gd name="connsiteY64" fmla="*/ 499586 h 742950"/>
                  <a:gd name="connsiteX65" fmla="*/ 2397919 w 3562350"/>
                  <a:gd name="connsiteY65" fmla="*/ 470059 h 742950"/>
                  <a:gd name="connsiteX66" fmla="*/ 2372201 w 3562350"/>
                  <a:gd name="connsiteY66" fmla="*/ 466249 h 742950"/>
                  <a:gd name="connsiteX67" fmla="*/ 2313146 w 3562350"/>
                  <a:gd name="connsiteY67" fmla="*/ 407194 h 742950"/>
                  <a:gd name="connsiteX68" fmla="*/ 2170271 w 3562350"/>
                  <a:gd name="connsiteY68" fmla="*/ 407194 h 742950"/>
                  <a:gd name="connsiteX69" fmla="*/ 2283619 w 3562350"/>
                  <a:gd name="connsiteY69" fmla="*/ 293846 h 742950"/>
                  <a:gd name="connsiteX70" fmla="*/ 2572226 w 3562350"/>
                  <a:gd name="connsiteY70" fmla="*/ 293846 h 742950"/>
                  <a:gd name="connsiteX71" fmla="*/ 2771299 w 3562350"/>
                  <a:gd name="connsiteY71" fmla="*/ 94774 h 742950"/>
                  <a:gd name="connsiteX72" fmla="*/ 2959894 w 3562350"/>
                  <a:gd name="connsiteY72" fmla="*/ 94774 h 742950"/>
                  <a:gd name="connsiteX73" fmla="*/ 3020854 w 3562350"/>
                  <a:gd name="connsiteY73" fmla="*/ 33814 h 742950"/>
                  <a:gd name="connsiteX74" fmla="*/ 3520916 w 3562350"/>
                  <a:gd name="connsiteY74" fmla="*/ 33814 h 742950"/>
                  <a:gd name="connsiteX75" fmla="*/ 3540919 w 3562350"/>
                  <a:gd name="connsiteY75" fmla="*/ 49054 h 742950"/>
                  <a:gd name="connsiteX76" fmla="*/ 3561874 w 3562350"/>
                  <a:gd name="connsiteY76" fmla="*/ 28099 h 742950"/>
                  <a:gd name="connsiteX77" fmla="*/ 3540919 w 3562350"/>
                  <a:gd name="connsiteY77" fmla="*/ 7144 h 742950"/>
                  <a:gd name="connsiteX78" fmla="*/ 3520916 w 3562350"/>
                  <a:gd name="connsiteY78" fmla="*/ 22384 h 742950"/>
                  <a:gd name="connsiteX79" fmla="*/ 3016091 w 3562350"/>
                  <a:gd name="connsiteY79" fmla="*/ 22384 h 742950"/>
                  <a:gd name="connsiteX80" fmla="*/ 2955131 w 3562350"/>
                  <a:gd name="connsiteY80" fmla="*/ 83344 h 742950"/>
                  <a:gd name="connsiteX81" fmla="*/ 2767489 w 3562350"/>
                  <a:gd name="connsiteY81" fmla="*/ 83344 h 742950"/>
                  <a:gd name="connsiteX82" fmla="*/ 2567464 w 3562350"/>
                  <a:gd name="connsiteY82" fmla="*/ 2824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562350" h="7429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D10FCFB-6689-4C0D-8B0B-14CF4F6D7D2F}"/>
                  </a:ext>
                </a:extLst>
              </p:cNvPr>
              <p:cNvSpPr/>
              <p:nvPr/>
            </p:nvSpPr>
            <p:spPr>
              <a:xfrm>
                <a:off x="7533181" y="1351306"/>
                <a:ext cx="3552825" cy="771525"/>
              </a:xfrm>
              <a:custGeom>
                <a:avLst/>
                <a:gdLst>
                  <a:gd name="connsiteX0" fmla="*/ 271939 w 3552825"/>
                  <a:gd name="connsiteY0" fmla="*/ 772954 h 771525"/>
                  <a:gd name="connsiteX1" fmla="*/ 241459 w 3552825"/>
                  <a:gd name="connsiteY1" fmla="*/ 742474 h 771525"/>
                  <a:gd name="connsiteX2" fmla="*/ 271939 w 3552825"/>
                  <a:gd name="connsiteY2" fmla="*/ 711994 h 771525"/>
                  <a:gd name="connsiteX3" fmla="*/ 298609 w 3552825"/>
                  <a:gd name="connsiteY3" fmla="*/ 727234 h 771525"/>
                  <a:gd name="connsiteX4" fmla="*/ 817721 w 3552825"/>
                  <a:gd name="connsiteY4" fmla="*/ 727234 h 771525"/>
                  <a:gd name="connsiteX5" fmla="*/ 890111 w 3552825"/>
                  <a:gd name="connsiteY5" fmla="*/ 653891 h 771525"/>
                  <a:gd name="connsiteX6" fmla="*/ 64294 w 3552825"/>
                  <a:gd name="connsiteY6" fmla="*/ 653891 h 771525"/>
                  <a:gd name="connsiteX7" fmla="*/ 37624 w 3552825"/>
                  <a:gd name="connsiteY7" fmla="*/ 669131 h 771525"/>
                  <a:gd name="connsiteX8" fmla="*/ 7144 w 3552825"/>
                  <a:gd name="connsiteY8" fmla="*/ 638651 h 771525"/>
                  <a:gd name="connsiteX9" fmla="*/ 37624 w 3552825"/>
                  <a:gd name="connsiteY9" fmla="*/ 608171 h 771525"/>
                  <a:gd name="connsiteX10" fmla="*/ 64294 w 3552825"/>
                  <a:gd name="connsiteY10" fmla="*/ 623411 h 771525"/>
                  <a:gd name="connsiteX11" fmla="*/ 1397794 w 3552825"/>
                  <a:gd name="connsiteY11" fmla="*/ 623411 h 771525"/>
                  <a:gd name="connsiteX12" fmla="*/ 1762601 w 3552825"/>
                  <a:gd name="connsiteY12" fmla="*/ 258604 h 771525"/>
                  <a:gd name="connsiteX13" fmla="*/ 2255044 w 3552825"/>
                  <a:gd name="connsiteY13" fmla="*/ 258604 h 771525"/>
                  <a:gd name="connsiteX14" fmla="*/ 2179796 w 3552825"/>
                  <a:gd name="connsiteY14" fmla="*/ 183356 h 771525"/>
                  <a:gd name="connsiteX15" fmla="*/ 1637824 w 3552825"/>
                  <a:gd name="connsiteY15" fmla="*/ 183356 h 771525"/>
                  <a:gd name="connsiteX16" fmla="*/ 1289209 w 3552825"/>
                  <a:gd name="connsiteY16" fmla="*/ 531971 h 771525"/>
                  <a:gd name="connsiteX17" fmla="*/ 803434 w 3552825"/>
                  <a:gd name="connsiteY17" fmla="*/ 531971 h 771525"/>
                  <a:gd name="connsiteX18" fmla="*/ 776764 w 3552825"/>
                  <a:gd name="connsiteY18" fmla="*/ 547211 h 771525"/>
                  <a:gd name="connsiteX19" fmla="*/ 746284 w 3552825"/>
                  <a:gd name="connsiteY19" fmla="*/ 516731 h 771525"/>
                  <a:gd name="connsiteX20" fmla="*/ 776764 w 3552825"/>
                  <a:gd name="connsiteY20" fmla="*/ 486251 h 771525"/>
                  <a:gd name="connsiteX21" fmla="*/ 803434 w 3552825"/>
                  <a:gd name="connsiteY21" fmla="*/ 501491 h 771525"/>
                  <a:gd name="connsiteX22" fmla="*/ 1117759 w 3552825"/>
                  <a:gd name="connsiteY22" fmla="*/ 501491 h 771525"/>
                  <a:gd name="connsiteX23" fmla="*/ 1021556 w 3552825"/>
                  <a:gd name="connsiteY23" fmla="*/ 405289 h 771525"/>
                  <a:gd name="connsiteX24" fmla="*/ 211931 w 3552825"/>
                  <a:gd name="connsiteY24" fmla="*/ 405289 h 771525"/>
                  <a:gd name="connsiteX25" fmla="*/ 100489 w 3552825"/>
                  <a:gd name="connsiteY25" fmla="*/ 294799 h 771525"/>
                  <a:gd name="connsiteX26" fmla="*/ 91916 w 3552825"/>
                  <a:gd name="connsiteY26" fmla="*/ 295751 h 771525"/>
                  <a:gd name="connsiteX27" fmla="*/ 70009 w 3552825"/>
                  <a:gd name="connsiteY27" fmla="*/ 287179 h 771525"/>
                  <a:gd name="connsiteX28" fmla="*/ 70009 w 3552825"/>
                  <a:gd name="connsiteY28" fmla="*/ 243364 h 771525"/>
                  <a:gd name="connsiteX29" fmla="*/ 91916 w 3552825"/>
                  <a:gd name="connsiteY29" fmla="*/ 234791 h 771525"/>
                  <a:gd name="connsiteX30" fmla="*/ 113824 w 3552825"/>
                  <a:gd name="connsiteY30" fmla="*/ 243364 h 771525"/>
                  <a:gd name="connsiteX31" fmla="*/ 121444 w 3552825"/>
                  <a:gd name="connsiteY31" fmla="*/ 272891 h 771525"/>
                  <a:gd name="connsiteX32" fmla="*/ 224314 w 3552825"/>
                  <a:gd name="connsiteY32" fmla="*/ 375761 h 771525"/>
                  <a:gd name="connsiteX33" fmla="*/ 1033939 w 3552825"/>
                  <a:gd name="connsiteY33" fmla="*/ 375761 h 771525"/>
                  <a:gd name="connsiteX34" fmla="*/ 1160621 w 3552825"/>
                  <a:gd name="connsiteY34" fmla="*/ 502444 h 771525"/>
                  <a:gd name="connsiteX35" fmla="*/ 1276826 w 3552825"/>
                  <a:gd name="connsiteY35" fmla="*/ 502444 h 771525"/>
                  <a:gd name="connsiteX36" fmla="*/ 1625441 w 3552825"/>
                  <a:gd name="connsiteY36" fmla="*/ 153829 h 771525"/>
                  <a:gd name="connsiteX37" fmla="*/ 2193131 w 3552825"/>
                  <a:gd name="connsiteY37" fmla="*/ 153829 h 771525"/>
                  <a:gd name="connsiteX38" fmla="*/ 2298859 w 3552825"/>
                  <a:gd name="connsiteY38" fmla="*/ 259556 h 771525"/>
                  <a:gd name="connsiteX39" fmla="*/ 2721769 w 3552825"/>
                  <a:gd name="connsiteY39" fmla="*/ 259556 h 771525"/>
                  <a:gd name="connsiteX40" fmla="*/ 2973229 w 3552825"/>
                  <a:gd name="connsiteY40" fmla="*/ 7144 h 771525"/>
                  <a:gd name="connsiteX41" fmla="*/ 3548539 w 3552825"/>
                  <a:gd name="connsiteY41" fmla="*/ 7144 h 771525"/>
                  <a:gd name="connsiteX42" fmla="*/ 3548539 w 3552825"/>
                  <a:gd name="connsiteY42" fmla="*/ 37624 h 771525"/>
                  <a:gd name="connsiteX43" fmla="*/ 2985611 w 3552825"/>
                  <a:gd name="connsiteY43" fmla="*/ 37624 h 771525"/>
                  <a:gd name="connsiteX44" fmla="*/ 2733199 w 3552825"/>
                  <a:gd name="connsiteY44" fmla="*/ 290036 h 771525"/>
                  <a:gd name="connsiteX45" fmla="*/ 1774984 w 3552825"/>
                  <a:gd name="connsiteY45" fmla="*/ 290036 h 771525"/>
                  <a:gd name="connsiteX46" fmla="*/ 1635919 w 3552825"/>
                  <a:gd name="connsiteY46" fmla="*/ 429101 h 771525"/>
                  <a:gd name="connsiteX47" fmla="*/ 1871186 w 3552825"/>
                  <a:gd name="connsiteY47" fmla="*/ 429101 h 771525"/>
                  <a:gd name="connsiteX48" fmla="*/ 1968341 w 3552825"/>
                  <a:gd name="connsiteY48" fmla="*/ 526256 h 771525"/>
                  <a:gd name="connsiteX49" fmla="*/ 1976914 w 3552825"/>
                  <a:gd name="connsiteY49" fmla="*/ 525304 h 771525"/>
                  <a:gd name="connsiteX50" fmla="*/ 1998821 w 3552825"/>
                  <a:gd name="connsiteY50" fmla="*/ 533876 h 771525"/>
                  <a:gd name="connsiteX51" fmla="*/ 2007394 w 3552825"/>
                  <a:gd name="connsiteY51" fmla="*/ 555784 h 771525"/>
                  <a:gd name="connsiteX52" fmla="*/ 1998821 w 3552825"/>
                  <a:gd name="connsiteY52" fmla="*/ 577691 h 771525"/>
                  <a:gd name="connsiteX53" fmla="*/ 1976914 w 3552825"/>
                  <a:gd name="connsiteY53" fmla="*/ 586264 h 771525"/>
                  <a:gd name="connsiteX54" fmla="*/ 1955006 w 3552825"/>
                  <a:gd name="connsiteY54" fmla="*/ 577691 h 771525"/>
                  <a:gd name="connsiteX55" fmla="*/ 1947386 w 3552825"/>
                  <a:gd name="connsiteY55" fmla="*/ 548164 h 771525"/>
                  <a:gd name="connsiteX56" fmla="*/ 1859756 w 3552825"/>
                  <a:gd name="connsiteY56" fmla="*/ 460534 h 771525"/>
                  <a:gd name="connsiteX57" fmla="*/ 1606391 w 3552825"/>
                  <a:gd name="connsiteY57" fmla="*/ 460534 h 771525"/>
                  <a:gd name="connsiteX58" fmla="*/ 1410176 w 3552825"/>
                  <a:gd name="connsiteY58" fmla="*/ 654844 h 771525"/>
                  <a:gd name="connsiteX59" fmla="*/ 932974 w 3552825"/>
                  <a:gd name="connsiteY59" fmla="*/ 654844 h 771525"/>
                  <a:gd name="connsiteX60" fmla="*/ 830104 w 3552825"/>
                  <a:gd name="connsiteY60" fmla="*/ 757714 h 771525"/>
                  <a:gd name="connsiteX61" fmla="*/ 298609 w 3552825"/>
                  <a:gd name="connsiteY61" fmla="*/ 757714 h 771525"/>
                  <a:gd name="connsiteX62" fmla="*/ 271939 w 3552825"/>
                  <a:gd name="connsiteY62" fmla="*/ 77295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552825" h="7715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84CF86E-7A16-42AF-B25D-3C8DCAD4F7CC}"/>
                  </a:ext>
                </a:extLst>
              </p:cNvPr>
              <p:cNvSpPr/>
              <p:nvPr/>
            </p:nvSpPr>
            <p:spPr>
              <a:xfrm>
                <a:off x="7543660" y="1360832"/>
                <a:ext cx="3533775" cy="752475"/>
              </a:xfrm>
              <a:custGeom>
                <a:avLst/>
                <a:gdLst>
                  <a:gd name="connsiteX0" fmla="*/ 903446 w 3533775"/>
                  <a:gd name="connsiteY0" fmla="*/ 634841 h 752475"/>
                  <a:gd name="connsiteX1" fmla="*/ 812006 w 3533775"/>
                  <a:gd name="connsiteY1" fmla="*/ 727234 h 752475"/>
                  <a:gd name="connsiteX2" fmla="*/ 281464 w 3533775"/>
                  <a:gd name="connsiteY2" fmla="*/ 727234 h 752475"/>
                  <a:gd name="connsiteX3" fmla="*/ 261461 w 3533775"/>
                  <a:gd name="connsiteY3" fmla="*/ 711994 h 752475"/>
                  <a:gd name="connsiteX4" fmla="*/ 240506 w 3533775"/>
                  <a:gd name="connsiteY4" fmla="*/ 732949 h 752475"/>
                  <a:gd name="connsiteX5" fmla="*/ 261461 w 3533775"/>
                  <a:gd name="connsiteY5" fmla="*/ 753904 h 752475"/>
                  <a:gd name="connsiteX6" fmla="*/ 281464 w 3533775"/>
                  <a:gd name="connsiteY6" fmla="*/ 738664 h 752475"/>
                  <a:gd name="connsiteX7" fmla="*/ 815816 w 3533775"/>
                  <a:gd name="connsiteY7" fmla="*/ 738664 h 752475"/>
                  <a:gd name="connsiteX8" fmla="*/ 918686 w 3533775"/>
                  <a:gd name="connsiteY8" fmla="*/ 635794 h 752475"/>
                  <a:gd name="connsiteX9" fmla="*/ 917734 w 3533775"/>
                  <a:gd name="connsiteY9" fmla="*/ 634841 h 752475"/>
                  <a:gd name="connsiteX10" fmla="*/ 1395889 w 3533775"/>
                  <a:gd name="connsiteY10" fmla="*/ 634841 h 752475"/>
                  <a:gd name="connsiteX11" fmla="*/ 1591151 w 3533775"/>
                  <a:gd name="connsiteY11" fmla="*/ 439579 h 752475"/>
                  <a:gd name="connsiteX12" fmla="*/ 1852136 w 3533775"/>
                  <a:gd name="connsiteY12" fmla="*/ 439579 h 752475"/>
                  <a:gd name="connsiteX13" fmla="*/ 1947386 w 3533775"/>
                  <a:gd name="connsiteY13" fmla="*/ 534829 h 752475"/>
                  <a:gd name="connsiteX14" fmla="*/ 1951196 w 3533775"/>
                  <a:gd name="connsiteY14" fmla="*/ 560546 h 752475"/>
                  <a:gd name="connsiteX15" fmla="*/ 1980724 w 3533775"/>
                  <a:gd name="connsiteY15" fmla="*/ 560546 h 752475"/>
                  <a:gd name="connsiteX16" fmla="*/ 1980724 w 3533775"/>
                  <a:gd name="connsiteY16" fmla="*/ 531019 h 752475"/>
                  <a:gd name="connsiteX17" fmla="*/ 1955006 w 3533775"/>
                  <a:gd name="connsiteY17" fmla="*/ 527209 h 752475"/>
                  <a:gd name="connsiteX18" fmla="*/ 1856899 w 3533775"/>
                  <a:gd name="connsiteY18" fmla="*/ 429101 h 752475"/>
                  <a:gd name="connsiteX19" fmla="*/ 1602581 w 3533775"/>
                  <a:gd name="connsiteY19" fmla="*/ 429101 h 752475"/>
                  <a:gd name="connsiteX20" fmla="*/ 1760696 w 3533775"/>
                  <a:gd name="connsiteY20" fmla="*/ 270986 h 752475"/>
                  <a:gd name="connsiteX21" fmla="*/ 2718911 w 3533775"/>
                  <a:gd name="connsiteY21" fmla="*/ 270986 h 752475"/>
                  <a:gd name="connsiteX22" fmla="*/ 2971324 w 3533775"/>
                  <a:gd name="connsiteY22" fmla="*/ 18574 h 752475"/>
                  <a:gd name="connsiteX23" fmla="*/ 3528536 w 3533775"/>
                  <a:gd name="connsiteY23" fmla="*/ 18574 h 752475"/>
                  <a:gd name="connsiteX24" fmla="*/ 3528536 w 3533775"/>
                  <a:gd name="connsiteY24" fmla="*/ 7144 h 752475"/>
                  <a:gd name="connsiteX25" fmla="*/ 2966561 w 3533775"/>
                  <a:gd name="connsiteY25" fmla="*/ 7144 h 752475"/>
                  <a:gd name="connsiteX26" fmla="*/ 2714149 w 3533775"/>
                  <a:gd name="connsiteY26" fmla="*/ 259556 h 752475"/>
                  <a:gd name="connsiteX27" fmla="*/ 2282666 w 3533775"/>
                  <a:gd name="connsiteY27" fmla="*/ 259556 h 752475"/>
                  <a:gd name="connsiteX28" fmla="*/ 2282666 w 3533775"/>
                  <a:gd name="connsiteY28" fmla="*/ 259556 h 752475"/>
                  <a:gd name="connsiteX29" fmla="*/ 2177891 w 3533775"/>
                  <a:gd name="connsiteY29" fmla="*/ 153829 h 752475"/>
                  <a:gd name="connsiteX30" fmla="*/ 1617821 w 3533775"/>
                  <a:gd name="connsiteY30" fmla="*/ 153829 h 752475"/>
                  <a:gd name="connsiteX31" fmla="*/ 1270159 w 3533775"/>
                  <a:gd name="connsiteY31" fmla="*/ 502444 h 752475"/>
                  <a:gd name="connsiteX32" fmla="*/ 1146334 w 3533775"/>
                  <a:gd name="connsiteY32" fmla="*/ 502444 h 752475"/>
                  <a:gd name="connsiteX33" fmla="*/ 1020604 w 3533775"/>
                  <a:gd name="connsiteY33" fmla="*/ 376714 h 752475"/>
                  <a:gd name="connsiteX34" fmla="*/ 210979 w 3533775"/>
                  <a:gd name="connsiteY34" fmla="*/ 376714 h 752475"/>
                  <a:gd name="connsiteX35" fmla="*/ 100489 w 3533775"/>
                  <a:gd name="connsiteY35" fmla="*/ 266224 h 752475"/>
                  <a:gd name="connsiteX36" fmla="*/ 96679 w 3533775"/>
                  <a:gd name="connsiteY36" fmla="*/ 240506 h 752475"/>
                  <a:gd name="connsiteX37" fmla="*/ 67151 w 3533775"/>
                  <a:gd name="connsiteY37" fmla="*/ 240506 h 752475"/>
                  <a:gd name="connsiteX38" fmla="*/ 67151 w 3533775"/>
                  <a:gd name="connsiteY38" fmla="*/ 270034 h 752475"/>
                  <a:gd name="connsiteX39" fmla="*/ 92869 w 3533775"/>
                  <a:gd name="connsiteY39" fmla="*/ 273844 h 752475"/>
                  <a:gd name="connsiteX40" fmla="*/ 206216 w 3533775"/>
                  <a:gd name="connsiteY40" fmla="*/ 387191 h 752475"/>
                  <a:gd name="connsiteX41" fmla="*/ 1015841 w 3533775"/>
                  <a:gd name="connsiteY41" fmla="*/ 387191 h 752475"/>
                  <a:gd name="connsiteX42" fmla="*/ 1130141 w 3533775"/>
                  <a:gd name="connsiteY42" fmla="*/ 502444 h 752475"/>
                  <a:gd name="connsiteX43" fmla="*/ 786289 w 3533775"/>
                  <a:gd name="connsiteY43" fmla="*/ 502444 h 752475"/>
                  <a:gd name="connsiteX44" fmla="*/ 766286 w 3533775"/>
                  <a:gd name="connsiteY44" fmla="*/ 487204 h 752475"/>
                  <a:gd name="connsiteX45" fmla="*/ 745331 w 3533775"/>
                  <a:gd name="connsiteY45" fmla="*/ 508159 h 752475"/>
                  <a:gd name="connsiteX46" fmla="*/ 766286 w 3533775"/>
                  <a:gd name="connsiteY46" fmla="*/ 529114 h 752475"/>
                  <a:gd name="connsiteX47" fmla="*/ 786289 w 3533775"/>
                  <a:gd name="connsiteY47" fmla="*/ 513874 h 752475"/>
                  <a:gd name="connsiteX48" fmla="*/ 1274921 w 3533775"/>
                  <a:gd name="connsiteY48" fmla="*/ 513874 h 752475"/>
                  <a:gd name="connsiteX49" fmla="*/ 1623536 w 3533775"/>
                  <a:gd name="connsiteY49" fmla="*/ 165259 h 752475"/>
                  <a:gd name="connsiteX50" fmla="*/ 2174081 w 3533775"/>
                  <a:gd name="connsiteY50" fmla="*/ 165259 h 752475"/>
                  <a:gd name="connsiteX51" fmla="*/ 2268379 w 3533775"/>
                  <a:gd name="connsiteY51" fmla="*/ 259556 h 752475"/>
                  <a:gd name="connsiteX52" fmla="*/ 1756886 w 3533775"/>
                  <a:gd name="connsiteY52" fmla="*/ 259556 h 752475"/>
                  <a:gd name="connsiteX53" fmla="*/ 1392079 w 3533775"/>
                  <a:gd name="connsiteY53" fmla="*/ 624364 h 752475"/>
                  <a:gd name="connsiteX54" fmla="*/ 48101 w 3533775"/>
                  <a:gd name="connsiteY54" fmla="*/ 624364 h 752475"/>
                  <a:gd name="connsiteX55" fmla="*/ 28099 w 3533775"/>
                  <a:gd name="connsiteY55" fmla="*/ 609124 h 752475"/>
                  <a:gd name="connsiteX56" fmla="*/ 7144 w 3533775"/>
                  <a:gd name="connsiteY56" fmla="*/ 630079 h 752475"/>
                  <a:gd name="connsiteX57" fmla="*/ 28099 w 3533775"/>
                  <a:gd name="connsiteY57" fmla="*/ 651034 h 752475"/>
                  <a:gd name="connsiteX58" fmla="*/ 48101 w 3533775"/>
                  <a:gd name="connsiteY58" fmla="*/ 635794 h 752475"/>
                  <a:gd name="connsiteX59" fmla="*/ 903446 w 3533775"/>
                  <a:gd name="connsiteY59" fmla="*/ 63579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33775" h="7524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9E0E4894-77EF-4475-BAAE-F785CAC1302B}"/>
                  </a:ext>
                </a:extLst>
              </p:cNvPr>
              <p:cNvSpPr/>
              <p:nvPr/>
            </p:nvSpPr>
            <p:spPr>
              <a:xfrm>
                <a:off x="7588427" y="1653250"/>
                <a:ext cx="4210050" cy="1152525"/>
              </a:xfrm>
              <a:custGeom>
                <a:avLst/>
                <a:gdLst>
                  <a:gd name="connsiteX0" fmla="*/ 37624 w 4210050"/>
                  <a:gd name="connsiteY0" fmla="*/ 1153954 h 1152525"/>
                  <a:gd name="connsiteX1" fmla="*/ 15716 w 4210050"/>
                  <a:gd name="connsiteY1" fmla="*/ 1145381 h 1152525"/>
                  <a:gd name="connsiteX2" fmla="*/ 7144 w 4210050"/>
                  <a:gd name="connsiteY2" fmla="*/ 1123474 h 1152525"/>
                  <a:gd name="connsiteX3" fmla="*/ 16669 w 4210050"/>
                  <a:gd name="connsiteY3" fmla="*/ 1101566 h 1152525"/>
                  <a:gd name="connsiteX4" fmla="*/ 38576 w 4210050"/>
                  <a:gd name="connsiteY4" fmla="*/ 1092994 h 1152525"/>
                  <a:gd name="connsiteX5" fmla="*/ 47149 w 4210050"/>
                  <a:gd name="connsiteY5" fmla="*/ 1093946 h 1152525"/>
                  <a:gd name="connsiteX6" fmla="*/ 185261 w 4210050"/>
                  <a:gd name="connsiteY6" fmla="*/ 955834 h 1152525"/>
                  <a:gd name="connsiteX7" fmla="*/ 1015841 w 4210050"/>
                  <a:gd name="connsiteY7" fmla="*/ 955834 h 1152525"/>
                  <a:gd name="connsiteX8" fmla="*/ 1182529 w 4210050"/>
                  <a:gd name="connsiteY8" fmla="*/ 789146 h 1152525"/>
                  <a:gd name="connsiteX9" fmla="*/ 524351 w 4210050"/>
                  <a:gd name="connsiteY9" fmla="*/ 789146 h 1152525"/>
                  <a:gd name="connsiteX10" fmla="*/ 455771 w 4210050"/>
                  <a:gd name="connsiteY10" fmla="*/ 720566 h 1152525"/>
                  <a:gd name="connsiteX11" fmla="*/ 447199 w 4210050"/>
                  <a:gd name="connsiteY11" fmla="*/ 721519 h 1152525"/>
                  <a:gd name="connsiteX12" fmla="*/ 425291 w 4210050"/>
                  <a:gd name="connsiteY12" fmla="*/ 712946 h 1152525"/>
                  <a:gd name="connsiteX13" fmla="*/ 416719 w 4210050"/>
                  <a:gd name="connsiteY13" fmla="*/ 691039 h 1152525"/>
                  <a:gd name="connsiteX14" fmla="*/ 425291 w 4210050"/>
                  <a:gd name="connsiteY14" fmla="*/ 669131 h 1152525"/>
                  <a:gd name="connsiteX15" fmla="*/ 447199 w 4210050"/>
                  <a:gd name="connsiteY15" fmla="*/ 660559 h 1152525"/>
                  <a:gd name="connsiteX16" fmla="*/ 469106 w 4210050"/>
                  <a:gd name="connsiteY16" fmla="*/ 669131 h 1152525"/>
                  <a:gd name="connsiteX17" fmla="*/ 476726 w 4210050"/>
                  <a:gd name="connsiteY17" fmla="*/ 698659 h 1152525"/>
                  <a:gd name="connsiteX18" fmla="*/ 536734 w 4210050"/>
                  <a:gd name="connsiteY18" fmla="*/ 758666 h 1152525"/>
                  <a:gd name="connsiteX19" fmla="*/ 1423511 w 4210050"/>
                  <a:gd name="connsiteY19" fmla="*/ 758666 h 1152525"/>
                  <a:gd name="connsiteX20" fmla="*/ 1546384 w 4210050"/>
                  <a:gd name="connsiteY20" fmla="*/ 881539 h 1152525"/>
                  <a:gd name="connsiteX21" fmla="*/ 1890236 w 4210050"/>
                  <a:gd name="connsiteY21" fmla="*/ 881539 h 1152525"/>
                  <a:gd name="connsiteX22" fmla="*/ 1800701 w 4210050"/>
                  <a:gd name="connsiteY22" fmla="*/ 792004 h 1152525"/>
                  <a:gd name="connsiteX23" fmla="*/ 1578769 w 4210050"/>
                  <a:gd name="connsiteY23" fmla="*/ 792004 h 1152525"/>
                  <a:gd name="connsiteX24" fmla="*/ 1552099 w 4210050"/>
                  <a:gd name="connsiteY24" fmla="*/ 807244 h 1152525"/>
                  <a:gd name="connsiteX25" fmla="*/ 1521619 w 4210050"/>
                  <a:gd name="connsiteY25" fmla="*/ 776764 h 1152525"/>
                  <a:gd name="connsiteX26" fmla="*/ 1552099 w 4210050"/>
                  <a:gd name="connsiteY26" fmla="*/ 746284 h 1152525"/>
                  <a:gd name="connsiteX27" fmla="*/ 1578769 w 4210050"/>
                  <a:gd name="connsiteY27" fmla="*/ 761524 h 1152525"/>
                  <a:gd name="connsiteX28" fmla="*/ 1813084 w 4210050"/>
                  <a:gd name="connsiteY28" fmla="*/ 761524 h 1152525"/>
                  <a:gd name="connsiteX29" fmla="*/ 1932146 w 4210050"/>
                  <a:gd name="connsiteY29" fmla="*/ 880586 h 1152525"/>
                  <a:gd name="connsiteX30" fmla="*/ 2062639 w 4210050"/>
                  <a:gd name="connsiteY30" fmla="*/ 880586 h 1152525"/>
                  <a:gd name="connsiteX31" fmla="*/ 2237899 w 4210050"/>
                  <a:gd name="connsiteY31" fmla="*/ 705326 h 1152525"/>
                  <a:gd name="connsiteX32" fmla="*/ 2118836 w 4210050"/>
                  <a:gd name="connsiteY32" fmla="*/ 705326 h 1152525"/>
                  <a:gd name="connsiteX33" fmla="*/ 2095024 w 4210050"/>
                  <a:gd name="connsiteY33" fmla="*/ 729139 h 1152525"/>
                  <a:gd name="connsiteX34" fmla="*/ 2087404 w 4210050"/>
                  <a:gd name="connsiteY34" fmla="*/ 758666 h 1152525"/>
                  <a:gd name="connsiteX35" fmla="*/ 2065496 w 4210050"/>
                  <a:gd name="connsiteY35" fmla="*/ 767239 h 1152525"/>
                  <a:gd name="connsiteX36" fmla="*/ 2043589 w 4210050"/>
                  <a:gd name="connsiteY36" fmla="*/ 758666 h 1152525"/>
                  <a:gd name="connsiteX37" fmla="*/ 2035016 w 4210050"/>
                  <a:gd name="connsiteY37" fmla="*/ 736759 h 1152525"/>
                  <a:gd name="connsiteX38" fmla="*/ 2043589 w 4210050"/>
                  <a:gd name="connsiteY38" fmla="*/ 714851 h 1152525"/>
                  <a:gd name="connsiteX39" fmla="*/ 2065496 w 4210050"/>
                  <a:gd name="connsiteY39" fmla="*/ 706279 h 1152525"/>
                  <a:gd name="connsiteX40" fmla="*/ 2074069 w 4210050"/>
                  <a:gd name="connsiteY40" fmla="*/ 707231 h 1152525"/>
                  <a:gd name="connsiteX41" fmla="*/ 2107406 w 4210050"/>
                  <a:gd name="connsiteY41" fmla="*/ 673894 h 1152525"/>
                  <a:gd name="connsiteX42" fmla="*/ 2380774 w 4210050"/>
                  <a:gd name="connsiteY42" fmla="*/ 673894 h 1152525"/>
                  <a:gd name="connsiteX43" fmla="*/ 2480786 w 4210050"/>
                  <a:gd name="connsiteY43" fmla="*/ 573881 h 1152525"/>
                  <a:gd name="connsiteX44" fmla="*/ 2959894 w 4210050"/>
                  <a:gd name="connsiteY44" fmla="*/ 573881 h 1152525"/>
                  <a:gd name="connsiteX45" fmla="*/ 3093244 w 4210050"/>
                  <a:gd name="connsiteY45" fmla="*/ 440531 h 1152525"/>
                  <a:gd name="connsiteX46" fmla="*/ 3409474 w 4210050"/>
                  <a:gd name="connsiteY46" fmla="*/ 440531 h 1152525"/>
                  <a:gd name="connsiteX47" fmla="*/ 3698081 w 4210050"/>
                  <a:gd name="connsiteY47" fmla="*/ 151924 h 1152525"/>
                  <a:gd name="connsiteX48" fmla="*/ 3527584 w 4210050"/>
                  <a:gd name="connsiteY48" fmla="*/ 151924 h 1152525"/>
                  <a:gd name="connsiteX49" fmla="*/ 3337084 w 4210050"/>
                  <a:gd name="connsiteY49" fmla="*/ 342424 h 1152525"/>
                  <a:gd name="connsiteX50" fmla="*/ 3170396 w 4210050"/>
                  <a:gd name="connsiteY50" fmla="*/ 342424 h 1152525"/>
                  <a:gd name="connsiteX51" fmla="*/ 3143726 w 4210050"/>
                  <a:gd name="connsiteY51" fmla="*/ 357664 h 1152525"/>
                  <a:gd name="connsiteX52" fmla="*/ 3113246 w 4210050"/>
                  <a:gd name="connsiteY52" fmla="*/ 327184 h 1152525"/>
                  <a:gd name="connsiteX53" fmla="*/ 3143726 w 4210050"/>
                  <a:gd name="connsiteY53" fmla="*/ 296704 h 1152525"/>
                  <a:gd name="connsiteX54" fmla="*/ 3170396 w 4210050"/>
                  <a:gd name="connsiteY54" fmla="*/ 311944 h 1152525"/>
                  <a:gd name="connsiteX55" fmla="*/ 3323749 w 4210050"/>
                  <a:gd name="connsiteY55" fmla="*/ 311944 h 1152525"/>
                  <a:gd name="connsiteX56" fmla="*/ 3514249 w 4210050"/>
                  <a:gd name="connsiteY56" fmla="*/ 121444 h 1152525"/>
                  <a:gd name="connsiteX57" fmla="*/ 3727609 w 4210050"/>
                  <a:gd name="connsiteY57" fmla="*/ 121444 h 1152525"/>
                  <a:gd name="connsiteX58" fmla="*/ 3841909 w 4210050"/>
                  <a:gd name="connsiteY58" fmla="*/ 7144 h 1152525"/>
                  <a:gd name="connsiteX59" fmla="*/ 4072414 w 4210050"/>
                  <a:gd name="connsiteY59" fmla="*/ 7144 h 1152525"/>
                  <a:gd name="connsiteX60" fmla="*/ 4172426 w 4210050"/>
                  <a:gd name="connsiteY60" fmla="*/ 107156 h 1152525"/>
                  <a:gd name="connsiteX61" fmla="*/ 4180999 w 4210050"/>
                  <a:gd name="connsiteY61" fmla="*/ 106204 h 1152525"/>
                  <a:gd name="connsiteX62" fmla="*/ 4202906 w 4210050"/>
                  <a:gd name="connsiteY62" fmla="*/ 114776 h 1152525"/>
                  <a:gd name="connsiteX63" fmla="*/ 4211479 w 4210050"/>
                  <a:gd name="connsiteY63" fmla="*/ 136684 h 1152525"/>
                  <a:gd name="connsiteX64" fmla="*/ 4202906 w 4210050"/>
                  <a:gd name="connsiteY64" fmla="*/ 158591 h 1152525"/>
                  <a:gd name="connsiteX65" fmla="*/ 4180999 w 4210050"/>
                  <a:gd name="connsiteY65" fmla="*/ 167164 h 1152525"/>
                  <a:gd name="connsiteX66" fmla="*/ 4159091 w 4210050"/>
                  <a:gd name="connsiteY66" fmla="*/ 158591 h 1152525"/>
                  <a:gd name="connsiteX67" fmla="*/ 4151471 w 4210050"/>
                  <a:gd name="connsiteY67" fmla="*/ 129064 h 1152525"/>
                  <a:gd name="connsiteX68" fmla="*/ 4060984 w 4210050"/>
                  <a:gd name="connsiteY68" fmla="*/ 38576 h 1152525"/>
                  <a:gd name="connsiteX69" fmla="*/ 3856196 w 4210050"/>
                  <a:gd name="connsiteY69" fmla="*/ 38576 h 1152525"/>
                  <a:gd name="connsiteX70" fmla="*/ 3422809 w 4210050"/>
                  <a:gd name="connsiteY70" fmla="*/ 471964 h 1152525"/>
                  <a:gd name="connsiteX71" fmla="*/ 3104674 w 4210050"/>
                  <a:gd name="connsiteY71" fmla="*/ 471964 h 1152525"/>
                  <a:gd name="connsiteX72" fmla="*/ 2767489 w 4210050"/>
                  <a:gd name="connsiteY72" fmla="*/ 809149 h 1152525"/>
                  <a:gd name="connsiteX73" fmla="*/ 2343626 w 4210050"/>
                  <a:gd name="connsiteY73" fmla="*/ 809149 h 1152525"/>
                  <a:gd name="connsiteX74" fmla="*/ 2316956 w 4210050"/>
                  <a:gd name="connsiteY74" fmla="*/ 824389 h 1152525"/>
                  <a:gd name="connsiteX75" fmla="*/ 2286476 w 4210050"/>
                  <a:gd name="connsiteY75" fmla="*/ 793909 h 1152525"/>
                  <a:gd name="connsiteX76" fmla="*/ 2316956 w 4210050"/>
                  <a:gd name="connsiteY76" fmla="*/ 763429 h 1152525"/>
                  <a:gd name="connsiteX77" fmla="*/ 2343626 w 4210050"/>
                  <a:gd name="connsiteY77" fmla="*/ 778669 h 1152525"/>
                  <a:gd name="connsiteX78" fmla="*/ 2755106 w 4210050"/>
                  <a:gd name="connsiteY78" fmla="*/ 778669 h 1152525"/>
                  <a:gd name="connsiteX79" fmla="*/ 2928461 w 4210050"/>
                  <a:gd name="connsiteY79" fmla="*/ 605314 h 1152525"/>
                  <a:gd name="connsiteX80" fmla="*/ 2492216 w 4210050"/>
                  <a:gd name="connsiteY80" fmla="*/ 605314 h 1152525"/>
                  <a:gd name="connsiteX81" fmla="*/ 2392204 w 4210050"/>
                  <a:gd name="connsiteY81" fmla="*/ 705326 h 1152525"/>
                  <a:gd name="connsiteX82" fmla="*/ 2279809 w 4210050"/>
                  <a:gd name="connsiteY82" fmla="*/ 705326 h 1152525"/>
                  <a:gd name="connsiteX83" fmla="*/ 2075021 w 4210050"/>
                  <a:gd name="connsiteY83" fmla="*/ 910114 h 1152525"/>
                  <a:gd name="connsiteX84" fmla="*/ 1533049 w 4210050"/>
                  <a:gd name="connsiteY84" fmla="*/ 910114 h 1152525"/>
                  <a:gd name="connsiteX85" fmla="*/ 1410176 w 4210050"/>
                  <a:gd name="connsiteY85" fmla="*/ 787241 h 1152525"/>
                  <a:gd name="connsiteX86" fmla="*/ 1222534 w 4210050"/>
                  <a:gd name="connsiteY86" fmla="*/ 787241 h 1152525"/>
                  <a:gd name="connsiteX87" fmla="*/ 1026319 w 4210050"/>
                  <a:gd name="connsiteY87" fmla="*/ 983456 h 1152525"/>
                  <a:gd name="connsiteX88" fmla="*/ 195739 w 4210050"/>
                  <a:gd name="connsiteY88" fmla="*/ 983456 h 1152525"/>
                  <a:gd name="connsiteX89" fmla="*/ 67151 w 4210050"/>
                  <a:gd name="connsiteY89" fmla="*/ 1114901 h 1152525"/>
                  <a:gd name="connsiteX90" fmla="*/ 59531 w 4210050"/>
                  <a:gd name="connsiteY90" fmla="*/ 1144429 h 1152525"/>
                  <a:gd name="connsiteX91" fmla="*/ 37624 w 4210050"/>
                  <a:gd name="connsiteY91" fmla="*/ 1153954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10050" h="1152525">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EEA5468A-F000-49DC-A045-2A0247DB0E9F}"/>
                  </a:ext>
                </a:extLst>
              </p:cNvPr>
              <p:cNvSpPr/>
              <p:nvPr/>
            </p:nvSpPr>
            <p:spPr>
              <a:xfrm>
                <a:off x="7596285" y="1665632"/>
                <a:ext cx="4200525" cy="1133475"/>
              </a:xfrm>
              <a:custGeom>
                <a:avLst/>
                <a:gdLst>
                  <a:gd name="connsiteX0" fmla="*/ 4187428 w 4200525"/>
                  <a:gd name="connsiteY0" fmla="*/ 111919 h 1133475"/>
                  <a:gd name="connsiteX1" fmla="*/ 4161711 w 4200525"/>
                  <a:gd name="connsiteY1" fmla="*/ 108109 h 1133475"/>
                  <a:gd name="connsiteX2" fmla="*/ 4060746 w 4200525"/>
                  <a:gd name="connsiteY2" fmla="*/ 7144 h 1133475"/>
                  <a:gd name="connsiteX3" fmla="*/ 3838813 w 4200525"/>
                  <a:gd name="connsiteY3" fmla="*/ 7144 h 1133475"/>
                  <a:gd name="connsiteX4" fmla="*/ 3724513 w 4200525"/>
                  <a:gd name="connsiteY4" fmla="*/ 121444 h 1133475"/>
                  <a:gd name="connsiteX5" fmla="*/ 3511153 w 4200525"/>
                  <a:gd name="connsiteY5" fmla="*/ 121444 h 1133475"/>
                  <a:gd name="connsiteX6" fmla="*/ 3320653 w 4200525"/>
                  <a:gd name="connsiteY6" fmla="*/ 311944 h 1133475"/>
                  <a:gd name="connsiteX7" fmla="*/ 3155871 w 4200525"/>
                  <a:gd name="connsiteY7" fmla="*/ 311944 h 1133475"/>
                  <a:gd name="connsiteX8" fmla="*/ 3135868 w 4200525"/>
                  <a:gd name="connsiteY8" fmla="*/ 296704 h 1133475"/>
                  <a:gd name="connsiteX9" fmla="*/ 3114913 w 4200525"/>
                  <a:gd name="connsiteY9" fmla="*/ 317659 h 1133475"/>
                  <a:gd name="connsiteX10" fmla="*/ 3135868 w 4200525"/>
                  <a:gd name="connsiteY10" fmla="*/ 338614 h 1133475"/>
                  <a:gd name="connsiteX11" fmla="*/ 3155871 w 4200525"/>
                  <a:gd name="connsiteY11" fmla="*/ 323374 h 1133475"/>
                  <a:gd name="connsiteX12" fmla="*/ 3325416 w 4200525"/>
                  <a:gd name="connsiteY12" fmla="*/ 323374 h 1133475"/>
                  <a:gd name="connsiteX13" fmla="*/ 3515916 w 4200525"/>
                  <a:gd name="connsiteY13" fmla="*/ 132874 h 1133475"/>
                  <a:gd name="connsiteX14" fmla="*/ 3713083 w 4200525"/>
                  <a:gd name="connsiteY14" fmla="*/ 132874 h 1133475"/>
                  <a:gd name="connsiteX15" fmla="*/ 3405426 w 4200525"/>
                  <a:gd name="connsiteY15" fmla="*/ 440531 h 1133475"/>
                  <a:gd name="connsiteX16" fmla="*/ 3089196 w 4200525"/>
                  <a:gd name="connsiteY16" fmla="*/ 440531 h 1133475"/>
                  <a:gd name="connsiteX17" fmla="*/ 2955846 w 4200525"/>
                  <a:gd name="connsiteY17" fmla="*/ 573881 h 1133475"/>
                  <a:gd name="connsiteX18" fmla="*/ 2476738 w 4200525"/>
                  <a:gd name="connsiteY18" fmla="*/ 573881 h 1133475"/>
                  <a:gd name="connsiteX19" fmla="*/ 2376726 w 4200525"/>
                  <a:gd name="connsiteY19" fmla="*/ 673894 h 1133475"/>
                  <a:gd name="connsiteX20" fmla="*/ 2102406 w 4200525"/>
                  <a:gd name="connsiteY20" fmla="*/ 673894 h 1133475"/>
                  <a:gd name="connsiteX21" fmla="*/ 2067163 w 4200525"/>
                  <a:gd name="connsiteY21" fmla="*/ 709136 h 1133475"/>
                  <a:gd name="connsiteX22" fmla="*/ 2041446 w 4200525"/>
                  <a:gd name="connsiteY22" fmla="*/ 712946 h 1133475"/>
                  <a:gd name="connsiteX23" fmla="*/ 2041446 w 4200525"/>
                  <a:gd name="connsiteY23" fmla="*/ 742474 h 1133475"/>
                  <a:gd name="connsiteX24" fmla="*/ 2070973 w 4200525"/>
                  <a:gd name="connsiteY24" fmla="*/ 742474 h 1133475"/>
                  <a:gd name="connsiteX25" fmla="*/ 2074783 w 4200525"/>
                  <a:gd name="connsiteY25" fmla="*/ 716756 h 1133475"/>
                  <a:gd name="connsiteX26" fmla="*/ 2106216 w 4200525"/>
                  <a:gd name="connsiteY26" fmla="*/ 685324 h 1133475"/>
                  <a:gd name="connsiteX27" fmla="*/ 2251948 w 4200525"/>
                  <a:gd name="connsiteY27" fmla="*/ 685324 h 1133475"/>
                  <a:gd name="connsiteX28" fmla="*/ 2058591 w 4200525"/>
                  <a:gd name="connsiteY28" fmla="*/ 878681 h 1133475"/>
                  <a:gd name="connsiteX29" fmla="*/ 1920478 w 4200525"/>
                  <a:gd name="connsiteY29" fmla="*/ 878681 h 1133475"/>
                  <a:gd name="connsiteX30" fmla="*/ 1801416 w 4200525"/>
                  <a:gd name="connsiteY30" fmla="*/ 759619 h 1133475"/>
                  <a:gd name="connsiteX31" fmla="*/ 1564243 w 4200525"/>
                  <a:gd name="connsiteY31" fmla="*/ 759619 h 1133475"/>
                  <a:gd name="connsiteX32" fmla="*/ 1544241 w 4200525"/>
                  <a:gd name="connsiteY32" fmla="*/ 744379 h 1133475"/>
                  <a:gd name="connsiteX33" fmla="*/ 1523286 w 4200525"/>
                  <a:gd name="connsiteY33" fmla="*/ 765334 h 1133475"/>
                  <a:gd name="connsiteX34" fmla="*/ 1544241 w 4200525"/>
                  <a:gd name="connsiteY34" fmla="*/ 786289 h 1133475"/>
                  <a:gd name="connsiteX35" fmla="*/ 1564243 w 4200525"/>
                  <a:gd name="connsiteY35" fmla="*/ 771049 h 1133475"/>
                  <a:gd name="connsiteX36" fmla="*/ 1796653 w 4200525"/>
                  <a:gd name="connsiteY36" fmla="*/ 771049 h 1133475"/>
                  <a:gd name="connsiteX37" fmla="*/ 1905238 w 4200525"/>
                  <a:gd name="connsiteY37" fmla="*/ 879634 h 1133475"/>
                  <a:gd name="connsiteX38" fmla="*/ 1533763 w 4200525"/>
                  <a:gd name="connsiteY38" fmla="*/ 879634 h 1133475"/>
                  <a:gd name="connsiteX39" fmla="*/ 1410891 w 4200525"/>
                  <a:gd name="connsiteY39" fmla="*/ 755809 h 1133475"/>
                  <a:gd name="connsiteX40" fmla="*/ 525066 w 4200525"/>
                  <a:gd name="connsiteY40" fmla="*/ 755809 h 1133475"/>
                  <a:gd name="connsiteX41" fmla="*/ 458391 w 4200525"/>
                  <a:gd name="connsiteY41" fmla="*/ 689134 h 1133475"/>
                  <a:gd name="connsiteX42" fmla="*/ 454581 w 4200525"/>
                  <a:gd name="connsiteY42" fmla="*/ 663416 h 1133475"/>
                  <a:gd name="connsiteX43" fmla="*/ 425053 w 4200525"/>
                  <a:gd name="connsiteY43" fmla="*/ 663416 h 1133475"/>
                  <a:gd name="connsiteX44" fmla="*/ 425053 w 4200525"/>
                  <a:gd name="connsiteY44" fmla="*/ 692944 h 1133475"/>
                  <a:gd name="connsiteX45" fmla="*/ 450771 w 4200525"/>
                  <a:gd name="connsiteY45" fmla="*/ 696754 h 1133475"/>
                  <a:gd name="connsiteX46" fmla="*/ 521256 w 4200525"/>
                  <a:gd name="connsiteY46" fmla="*/ 767239 h 1133475"/>
                  <a:gd name="connsiteX47" fmla="*/ 1195626 w 4200525"/>
                  <a:gd name="connsiteY47" fmla="*/ 767239 h 1133475"/>
                  <a:gd name="connsiteX48" fmla="*/ 1009888 w 4200525"/>
                  <a:gd name="connsiteY48" fmla="*/ 952976 h 1133475"/>
                  <a:gd name="connsiteX49" fmla="*/ 179308 w 4200525"/>
                  <a:gd name="connsiteY49" fmla="*/ 952976 h 1133475"/>
                  <a:gd name="connsiteX50" fmla="*/ 39291 w 4200525"/>
                  <a:gd name="connsiteY50" fmla="*/ 1092041 h 1133475"/>
                  <a:gd name="connsiteX51" fmla="*/ 13573 w 4200525"/>
                  <a:gd name="connsiteY51" fmla="*/ 1095851 h 1133475"/>
                  <a:gd name="connsiteX52" fmla="*/ 13573 w 4200525"/>
                  <a:gd name="connsiteY52" fmla="*/ 1125379 h 1133475"/>
                  <a:gd name="connsiteX53" fmla="*/ 43101 w 4200525"/>
                  <a:gd name="connsiteY53" fmla="*/ 1125379 h 1133475"/>
                  <a:gd name="connsiteX54" fmla="*/ 46911 w 4200525"/>
                  <a:gd name="connsiteY54" fmla="*/ 1099661 h 1133475"/>
                  <a:gd name="connsiteX55" fmla="*/ 183118 w 4200525"/>
                  <a:gd name="connsiteY55" fmla="*/ 963454 h 1133475"/>
                  <a:gd name="connsiteX56" fmla="*/ 1013698 w 4200525"/>
                  <a:gd name="connsiteY56" fmla="*/ 963454 h 1133475"/>
                  <a:gd name="connsiteX57" fmla="*/ 1209913 w 4200525"/>
                  <a:gd name="connsiteY57" fmla="*/ 767239 h 1133475"/>
                  <a:gd name="connsiteX58" fmla="*/ 1405176 w 4200525"/>
                  <a:gd name="connsiteY58" fmla="*/ 767239 h 1133475"/>
                  <a:gd name="connsiteX59" fmla="*/ 1528048 w 4200525"/>
                  <a:gd name="connsiteY59" fmla="*/ 890111 h 1133475"/>
                  <a:gd name="connsiteX60" fmla="*/ 2062401 w 4200525"/>
                  <a:gd name="connsiteY60" fmla="*/ 890111 h 1133475"/>
                  <a:gd name="connsiteX61" fmla="*/ 2267188 w 4200525"/>
                  <a:gd name="connsiteY61" fmla="*/ 685324 h 1133475"/>
                  <a:gd name="connsiteX62" fmla="*/ 2379583 w 4200525"/>
                  <a:gd name="connsiteY62" fmla="*/ 685324 h 1133475"/>
                  <a:gd name="connsiteX63" fmla="*/ 2479596 w 4200525"/>
                  <a:gd name="connsiteY63" fmla="*/ 585311 h 1133475"/>
                  <a:gd name="connsiteX64" fmla="*/ 2944416 w 4200525"/>
                  <a:gd name="connsiteY64" fmla="*/ 585311 h 1133475"/>
                  <a:gd name="connsiteX65" fmla="*/ 2752011 w 4200525"/>
                  <a:gd name="connsiteY65" fmla="*/ 777716 h 1133475"/>
                  <a:gd name="connsiteX66" fmla="*/ 2330053 w 4200525"/>
                  <a:gd name="connsiteY66" fmla="*/ 777716 h 1133475"/>
                  <a:gd name="connsiteX67" fmla="*/ 2310051 w 4200525"/>
                  <a:gd name="connsiteY67" fmla="*/ 762476 h 1133475"/>
                  <a:gd name="connsiteX68" fmla="*/ 2289096 w 4200525"/>
                  <a:gd name="connsiteY68" fmla="*/ 783431 h 1133475"/>
                  <a:gd name="connsiteX69" fmla="*/ 2310051 w 4200525"/>
                  <a:gd name="connsiteY69" fmla="*/ 804386 h 1133475"/>
                  <a:gd name="connsiteX70" fmla="*/ 2330053 w 4200525"/>
                  <a:gd name="connsiteY70" fmla="*/ 789146 h 1133475"/>
                  <a:gd name="connsiteX71" fmla="*/ 2756773 w 4200525"/>
                  <a:gd name="connsiteY71" fmla="*/ 789146 h 1133475"/>
                  <a:gd name="connsiteX72" fmla="*/ 3093958 w 4200525"/>
                  <a:gd name="connsiteY72" fmla="*/ 451961 h 1133475"/>
                  <a:gd name="connsiteX73" fmla="*/ 3410188 w 4200525"/>
                  <a:gd name="connsiteY73" fmla="*/ 451961 h 1133475"/>
                  <a:gd name="connsiteX74" fmla="*/ 3843576 w 4200525"/>
                  <a:gd name="connsiteY74" fmla="*/ 18574 h 1133475"/>
                  <a:gd name="connsiteX75" fmla="*/ 4056936 w 4200525"/>
                  <a:gd name="connsiteY75" fmla="*/ 18574 h 1133475"/>
                  <a:gd name="connsiteX76" fmla="*/ 4154091 w 4200525"/>
                  <a:gd name="connsiteY76" fmla="*/ 116681 h 1133475"/>
                  <a:gd name="connsiteX77" fmla="*/ 4157901 w 4200525"/>
                  <a:gd name="connsiteY77" fmla="*/ 142399 h 1133475"/>
                  <a:gd name="connsiteX78" fmla="*/ 4187428 w 4200525"/>
                  <a:gd name="connsiteY78" fmla="*/ 142399 h 1133475"/>
                  <a:gd name="connsiteX79" fmla="*/ 4187428 w 4200525"/>
                  <a:gd name="connsiteY79" fmla="*/ 111919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00525" h="113347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grpFill/>
              <a:ln w="9525" cap="flat">
                <a:noFill/>
                <a:prstDash val="solid"/>
                <a:miter/>
              </a:ln>
            </p:spPr>
            <p:txBody>
              <a:bodyPr rtlCol="0" anchor="ctr"/>
              <a:lstStyle/>
              <a:p>
                <a:endParaRPr lang="en-US"/>
              </a:p>
            </p:txBody>
          </p:sp>
        </p:grpSp>
        <p:grpSp>
          <p:nvGrpSpPr>
            <p:cNvPr id="12" name="Graphic 166">
              <a:extLst>
                <a:ext uri="{FF2B5EF4-FFF2-40B4-BE49-F238E27FC236}">
                  <a16:creationId xmlns:a16="http://schemas.microsoft.com/office/drawing/2014/main" id="{9D503D98-8F07-49E4-A8F1-7EAC88679752}"/>
                </a:ext>
              </a:extLst>
            </p:cNvPr>
            <p:cNvGrpSpPr/>
            <p:nvPr/>
          </p:nvGrpSpPr>
          <p:grpSpPr>
            <a:xfrm>
              <a:off x="6715061" y="5486362"/>
              <a:ext cx="3989135" cy="838142"/>
              <a:chOff x="4305300" y="3052762"/>
              <a:chExt cx="3581400" cy="752475"/>
            </a:xfrm>
            <a:solidFill>
              <a:schemeClr val="bg1"/>
            </a:solidFill>
          </p:grpSpPr>
          <p:sp>
            <p:nvSpPr>
              <p:cNvPr id="162" name="Freeform: Shape 161">
                <a:extLst>
                  <a:ext uri="{FF2B5EF4-FFF2-40B4-BE49-F238E27FC236}">
                    <a16:creationId xmlns:a16="http://schemas.microsoft.com/office/drawing/2014/main" id="{DE190339-C355-4613-B76A-D71B4ECC267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BD6B379B-F6A0-477C-90C5-DBDAD64E9E45}"/>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3F55BE0-8D6C-4F22-BE19-6EC2E209DFB7}"/>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9D511B0D-F7C4-4264-BC1E-C7357D79F110}"/>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D5FC2721-68C5-4E88-902D-F0DABCD2B212}"/>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0F45E63E-616D-454A-A85E-26AF88A24345}"/>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71F557F3-0FDE-4123-8843-F4C2FEF95278}"/>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8202DF0E-3114-41B7-A82F-3035A9317C5B}"/>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E01EC16-8434-43FC-AFF7-A8C302179393}"/>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DEC9ECF-432D-4717-84F6-21E9162E1CAB}"/>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F3BA5FF-BA45-4FA4-8677-FF70EFB5B00A}"/>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CB27F8AB-9FBF-44DD-9E83-28287FB937D5}"/>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C7702B7B-52CB-4ABE-AF79-F6AE12BC2593}"/>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D71E94E-34FC-4859-8B22-9555161B391B}"/>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6AE584D-5E97-43C2-AB35-9E7E16B2C898}"/>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D6321D4-ADC6-4378-8800-9ECBA4270D55}"/>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E55C787F-23AF-4400-A789-263982CA338E}"/>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4282F6E-A93D-437F-BE20-2339393E6E5E}"/>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5D40FA2-06AA-4E73-9D06-BC48CA77BCBB}"/>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AE3413B-653F-46B9-AB18-1D00C4E79A29}"/>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nvGrpSpPr>
            <p:cNvPr id="13" name="Graphic 3">
              <a:extLst>
                <a:ext uri="{FF2B5EF4-FFF2-40B4-BE49-F238E27FC236}">
                  <a16:creationId xmlns:a16="http://schemas.microsoft.com/office/drawing/2014/main" id="{0F2FB964-DC5E-4829-B3E3-2D77E0A7D18B}"/>
                </a:ext>
              </a:extLst>
            </p:cNvPr>
            <p:cNvGrpSpPr/>
            <p:nvPr/>
          </p:nvGrpSpPr>
          <p:grpSpPr>
            <a:xfrm>
              <a:off x="6431104" y="100108"/>
              <a:ext cx="5646335" cy="6696816"/>
              <a:chOff x="5276850" y="2457450"/>
              <a:chExt cx="1638300" cy="1943100"/>
            </a:xfrm>
            <a:solidFill>
              <a:schemeClr val="bg1"/>
            </a:solidFill>
          </p:grpSpPr>
          <p:sp>
            <p:nvSpPr>
              <p:cNvPr id="35" name="Freeform: Shape 34">
                <a:extLst>
                  <a:ext uri="{FF2B5EF4-FFF2-40B4-BE49-F238E27FC236}">
                    <a16:creationId xmlns:a16="http://schemas.microsoft.com/office/drawing/2014/main" id="{2DC8C6ED-D2DB-43E4-8650-FD760A8C9D03}"/>
                  </a:ext>
                </a:extLst>
              </p:cNvPr>
              <p:cNvSpPr/>
              <p:nvPr/>
            </p:nvSpPr>
            <p:spPr>
              <a:xfrm>
                <a:off x="6101239" y="2703671"/>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FA7FBC5-07A3-44DB-8716-C0403D5E56DC}"/>
                  </a:ext>
                </a:extLst>
              </p:cNvPr>
              <p:cNvSpPr/>
              <p:nvPr/>
            </p:nvSpPr>
            <p:spPr>
              <a:xfrm>
                <a:off x="5951696" y="2877026"/>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D6C2168-80DD-43B1-9FD5-563820DE7D14}"/>
                  </a:ext>
                </a:extLst>
              </p:cNvPr>
              <p:cNvSpPr/>
              <p:nvPr/>
            </p:nvSpPr>
            <p:spPr>
              <a:xfrm>
                <a:off x="5698331" y="3973354"/>
                <a:ext cx="19050" cy="19050"/>
              </a:xfrm>
              <a:custGeom>
                <a:avLst/>
                <a:gdLst>
                  <a:gd name="connsiteX0" fmla="*/ 18574 w 19050"/>
                  <a:gd name="connsiteY0" fmla="*/ 12859 h 19050"/>
                  <a:gd name="connsiteX1" fmla="*/ 12859 w 19050"/>
                  <a:gd name="connsiteY1" fmla="*/ 18574 h 19050"/>
                  <a:gd name="connsiteX2" fmla="*/ 7144 w 19050"/>
                  <a:gd name="connsiteY2" fmla="*/ 12859 h 19050"/>
                  <a:gd name="connsiteX3" fmla="*/ 12859 w 19050"/>
                  <a:gd name="connsiteY3" fmla="*/ 714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F46B917-63A9-4B7A-8BC2-4F0CBA7E9590}"/>
                  </a:ext>
                </a:extLst>
              </p:cNvPr>
              <p:cNvSpPr/>
              <p:nvPr/>
            </p:nvSpPr>
            <p:spPr>
              <a:xfrm>
                <a:off x="5746909" y="4064794"/>
                <a:ext cx="123825" cy="114300"/>
              </a:xfrm>
              <a:custGeom>
                <a:avLst/>
                <a:gdLst>
                  <a:gd name="connsiteX0" fmla="*/ 21431 w 123825"/>
                  <a:gd name="connsiteY0" fmla="*/ 61436 h 114300"/>
                  <a:gd name="connsiteX1" fmla="*/ 20479 w 123825"/>
                  <a:gd name="connsiteY1" fmla="*/ 68104 h 114300"/>
                  <a:gd name="connsiteX2" fmla="*/ 59531 w 123825"/>
                  <a:gd name="connsiteY2" fmla="*/ 107156 h 114300"/>
                  <a:gd name="connsiteX3" fmla="*/ 98584 w 123825"/>
                  <a:gd name="connsiteY3" fmla="*/ 68104 h 114300"/>
                  <a:gd name="connsiteX4" fmla="*/ 91916 w 123825"/>
                  <a:gd name="connsiteY4" fmla="*/ 46196 h 114300"/>
                  <a:gd name="connsiteX5" fmla="*/ 92869 w 123825"/>
                  <a:gd name="connsiteY5" fmla="*/ 46196 h 114300"/>
                  <a:gd name="connsiteX6" fmla="*/ 109061 w 123825"/>
                  <a:gd name="connsiteY6" fmla="*/ 30004 h 114300"/>
                  <a:gd name="connsiteX7" fmla="*/ 109061 w 123825"/>
                  <a:gd name="connsiteY7" fmla="*/ 27146 h 114300"/>
                  <a:gd name="connsiteX8" fmla="*/ 116681 w 123825"/>
                  <a:gd name="connsiteY8" fmla="*/ 17621 h 114300"/>
                  <a:gd name="connsiteX9" fmla="*/ 106204 w 123825"/>
                  <a:gd name="connsiteY9" fmla="*/ 7144 h 114300"/>
                  <a:gd name="connsiteX10" fmla="*/ 96679 w 123825"/>
                  <a:gd name="connsiteY10" fmla="*/ 13811 h 114300"/>
                  <a:gd name="connsiteX11" fmla="*/ 92869 w 123825"/>
                  <a:gd name="connsiteY11" fmla="*/ 12859 h 114300"/>
                  <a:gd name="connsiteX12" fmla="*/ 76676 w 123825"/>
                  <a:gd name="connsiteY12" fmla="*/ 29051 h 114300"/>
                  <a:gd name="connsiteX13" fmla="*/ 76676 w 123825"/>
                  <a:gd name="connsiteY13" fmla="*/ 31909 h 114300"/>
                  <a:gd name="connsiteX14" fmla="*/ 59531 w 123825"/>
                  <a:gd name="connsiteY14" fmla="*/ 28099 h 114300"/>
                  <a:gd name="connsiteX15" fmla="*/ 31909 w 123825"/>
                  <a:gd name="connsiteY15" fmla="*/ 39529 h 114300"/>
                  <a:gd name="connsiteX16" fmla="*/ 20479 w 123825"/>
                  <a:gd name="connsiteY16" fmla="*/ 33814 h 114300"/>
                  <a:gd name="connsiteX17" fmla="*/ 7144 w 123825"/>
                  <a:gd name="connsiteY17" fmla="*/ 47149 h 114300"/>
                  <a:gd name="connsiteX18" fmla="*/ 21431 w 123825"/>
                  <a:gd name="connsiteY18" fmla="*/ 61436 h 114300"/>
                  <a:gd name="connsiteX19" fmla="*/ 21431 w 123825"/>
                  <a:gd name="connsiteY19" fmla="*/ 61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25" h="114300">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3173A0A-F19A-4137-BDF0-892C6E71C666}"/>
                  </a:ext>
                </a:extLst>
              </p:cNvPr>
              <p:cNvSpPr/>
              <p:nvPr/>
            </p:nvSpPr>
            <p:spPr>
              <a:xfrm>
                <a:off x="5687854" y="3799046"/>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EE99D5-74C0-4519-940F-1EE98FB6356C}"/>
                  </a:ext>
                </a:extLst>
              </p:cNvPr>
              <p:cNvSpPr/>
              <p:nvPr/>
            </p:nvSpPr>
            <p:spPr>
              <a:xfrm>
                <a:off x="5623084" y="331993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D6AA5A4-DE39-40E5-91EE-F1B4F2C987CA}"/>
                  </a:ext>
                </a:extLst>
              </p:cNvPr>
              <p:cNvSpPr/>
              <p:nvPr/>
            </p:nvSpPr>
            <p:spPr>
              <a:xfrm>
                <a:off x="5570696" y="3153251"/>
                <a:ext cx="38100" cy="38100"/>
              </a:xfrm>
              <a:custGeom>
                <a:avLst/>
                <a:gdLst>
                  <a:gd name="connsiteX0" fmla="*/ 22384 w 38100"/>
                  <a:gd name="connsiteY0" fmla="*/ 37624 h 38100"/>
                  <a:gd name="connsiteX1" fmla="*/ 37624 w 38100"/>
                  <a:gd name="connsiteY1" fmla="*/ 22384 h 38100"/>
                  <a:gd name="connsiteX2" fmla="*/ 22384 w 38100"/>
                  <a:gd name="connsiteY2" fmla="*/ 7144 h 38100"/>
                  <a:gd name="connsiteX3" fmla="*/ 7144 w 38100"/>
                  <a:gd name="connsiteY3" fmla="*/ 22384 h 38100"/>
                  <a:gd name="connsiteX4" fmla="*/ 2238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9777707-4992-401E-8D17-7D80222880D8}"/>
                  </a:ext>
                </a:extLst>
              </p:cNvPr>
              <p:cNvSpPr/>
              <p:nvPr/>
            </p:nvSpPr>
            <p:spPr>
              <a:xfrm>
                <a:off x="5729764" y="368474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BB763AB-41CD-4777-9925-ECE381DC51A3}"/>
                  </a:ext>
                </a:extLst>
              </p:cNvPr>
              <p:cNvSpPr/>
              <p:nvPr/>
            </p:nvSpPr>
            <p:spPr>
              <a:xfrm>
                <a:off x="6108859" y="3107531"/>
                <a:ext cx="19050" cy="19050"/>
              </a:xfrm>
              <a:custGeom>
                <a:avLst/>
                <a:gdLst>
                  <a:gd name="connsiteX0" fmla="*/ 7144 w 19050"/>
                  <a:gd name="connsiteY0" fmla="*/ 11906 h 19050"/>
                  <a:gd name="connsiteX1" fmla="*/ 11906 w 19050"/>
                  <a:gd name="connsiteY1" fmla="*/ 16669 h 19050"/>
                  <a:gd name="connsiteX2" fmla="*/ 16669 w 19050"/>
                  <a:gd name="connsiteY2" fmla="*/ 11906 h 19050"/>
                  <a:gd name="connsiteX3" fmla="*/ 10954 w 19050"/>
                  <a:gd name="connsiteY3" fmla="*/ 7144 h 19050"/>
                  <a:gd name="connsiteX4" fmla="*/ 7144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8CD6AC6-DC65-43D1-A6E8-9E4D58D1E329}"/>
                  </a:ext>
                </a:extLst>
              </p:cNvPr>
              <p:cNvSpPr/>
              <p:nvPr/>
            </p:nvSpPr>
            <p:spPr>
              <a:xfrm>
                <a:off x="5836444" y="4114324"/>
                <a:ext cx="57150" cy="47625"/>
              </a:xfrm>
              <a:custGeom>
                <a:avLst/>
                <a:gdLst>
                  <a:gd name="connsiteX0" fmla="*/ 47149 w 57150"/>
                  <a:gd name="connsiteY0" fmla="*/ 43339 h 47625"/>
                  <a:gd name="connsiteX1" fmla="*/ 57626 w 57150"/>
                  <a:gd name="connsiteY1" fmla="*/ 32861 h 47625"/>
                  <a:gd name="connsiteX2" fmla="*/ 48101 w 57150"/>
                  <a:gd name="connsiteY2" fmla="*/ 22384 h 47625"/>
                  <a:gd name="connsiteX3" fmla="*/ 30004 w 57150"/>
                  <a:gd name="connsiteY3" fmla="*/ 7144 h 47625"/>
                  <a:gd name="connsiteX4" fmla="*/ 11906 w 57150"/>
                  <a:gd name="connsiteY4" fmla="*/ 25241 h 47625"/>
                  <a:gd name="connsiteX5" fmla="*/ 11906 w 57150"/>
                  <a:gd name="connsiteY5" fmla="*/ 28099 h 47625"/>
                  <a:gd name="connsiteX6" fmla="*/ 7144 w 57150"/>
                  <a:gd name="connsiteY6" fmla="*/ 33814 h 47625"/>
                  <a:gd name="connsiteX7" fmla="*/ 12859 w 57150"/>
                  <a:gd name="connsiteY7" fmla="*/ 39529 h 47625"/>
                  <a:gd name="connsiteX8" fmla="*/ 16669 w 57150"/>
                  <a:gd name="connsiteY8" fmla="*/ 37624 h 47625"/>
                  <a:gd name="connsiteX9" fmla="*/ 29051 w 57150"/>
                  <a:gd name="connsiteY9" fmla="*/ 42386 h 47625"/>
                  <a:gd name="connsiteX10" fmla="*/ 39529 w 57150"/>
                  <a:gd name="connsiteY10" fmla="*/ 38576 h 47625"/>
                  <a:gd name="connsiteX11" fmla="*/ 47149 w 57150"/>
                  <a:gd name="connsiteY11"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7625">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77436E2-0929-4A94-A867-8A88A0FC8C15}"/>
                  </a:ext>
                </a:extLst>
              </p:cNvPr>
              <p:cNvSpPr/>
              <p:nvPr/>
            </p:nvSpPr>
            <p:spPr>
              <a:xfrm>
                <a:off x="5983129" y="4121944"/>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2E79C5D-05C5-4C87-A99D-C36391516D3D}"/>
                  </a:ext>
                </a:extLst>
              </p:cNvPr>
              <p:cNvSpPr/>
              <p:nvPr/>
            </p:nvSpPr>
            <p:spPr>
              <a:xfrm>
                <a:off x="5954554" y="4154329"/>
                <a:ext cx="47625" cy="38100"/>
              </a:xfrm>
              <a:custGeom>
                <a:avLst/>
                <a:gdLst>
                  <a:gd name="connsiteX0" fmla="*/ 7144 w 47625"/>
                  <a:gd name="connsiteY0" fmla="*/ 22384 h 38100"/>
                  <a:gd name="connsiteX1" fmla="*/ 13811 w 47625"/>
                  <a:gd name="connsiteY1" fmla="*/ 29051 h 38100"/>
                  <a:gd name="connsiteX2" fmla="*/ 20479 w 47625"/>
                  <a:gd name="connsiteY2" fmla="*/ 24289 h 38100"/>
                  <a:gd name="connsiteX3" fmla="*/ 31909 w 47625"/>
                  <a:gd name="connsiteY3" fmla="*/ 31909 h 38100"/>
                  <a:gd name="connsiteX4" fmla="*/ 44291 w 47625"/>
                  <a:gd name="connsiteY4" fmla="*/ 19526 h 38100"/>
                  <a:gd name="connsiteX5" fmla="*/ 31909 w 47625"/>
                  <a:gd name="connsiteY5" fmla="*/ 7144 h 38100"/>
                  <a:gd name="connsiteX6" fmla="*/ 19526 w 47625"/>
                  <a:gd name="connsiteY6" fmla="*/ 18574 h 38100"/>
                  <a:gd name="connsiteX7" fmla="*/ 13811 w 47625"/>
                  <a:gd name="connsiteY7" fmla="*/ 15716 h 38100"/>
                  <a:gd name="connsiteX8" fmla="*/ 7144 w 47625"/>
                  <a:gd name="connsiteY8" fmla="*/ 2238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30FF387-9C96-4FEA-BF0F-D3D0D604C1DF}"/>
                  </a:ext>
                </a:extLst>
              </p:cNvPr>
              <p:cNvSpPr/>
              <p:nvPr/>
            </p:nvSpPr>
            <p:spPr>
              <a:xfrm>
                <a:off x="5931694" y="3744754"/>
                <a:ext cx="28575" cy="38100"/>
              </a:xfrm>
              <a:custGeom>
                <a:avLst/>
                <a:gdLst>
                  <a:gd name="connsiteX0" fmla="*/ 18574 w 28575"/>
                  <a:gd name="connsiteY0" fmla="*/ 30956 h 38100"/>
                  <a:gd name="connsiteX1" fmla="*/ 30004 w 28575"/>
                  <a:gd name="connsiteY1" fmla="*/ 18574 h 38100"/>
                  <a:gd name="connsiteX2" fmla="*/ 18574 w 28575"/>
                  <a:gd name="connsiteY2" fmla="*/ 7144 h 38100"/>
                  <a:gd name="connsiteX3" fmla="*/ 7144 w 28575"/>
                  <a:gd name="connsiteY3" fmla="*/ 18574 h 38100"/>
                  <a:gd name="connsiteX4" fmla="*/ 18574 w 28575"/>
                  <a:gd name="connsiteY4" fmla="*/ 3095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38100">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BD499FB-4B55-4104-BE22-33B5BA742D1C}"/>
                  </a:ext>
                </a:extLst>
              </p:cNvPr>
              <p:cNvSpPr/>
              <p:nvPr/>
            </p:nvSpPr>
            <p:spPr>
              <a:xfrm>
                <a:off x="5695474" y="315325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5196108-EFBE-4960-B675-4645DDDF8EAF}"/>
                  </a:ext>
                </a:extLst>
              </p:cNvPr>
              <p:cNvSpPr/>
              <p:nvPr/>
            </p:nvSpPr>
            <p:spPr>
              <a:xfrm>
                <a:off x="5837396" y="271319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1512CF0-31DC-4FD3-960E-601B294BE8B6}"/>
                  </a:ext>
                </a:extLst>
              </p:cNvPr>
              <p:cNvSpPr/>
              <p:nvPr/>
            </p:nvSpPr>
            <p:spPr>
              <a:xfrm>
                <a:off x="6235541" y="2754154"/>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858A724-12B2-46E9-9C7B-A69A1E4FC7AD}"/>
                  </a:ext>
                </a:extLst>
              </p:cNvPr>
              <p:cNvSpPr/>
              <p:nvPr/>
            </p:nvSpPr>
            <p:spPr>
              <a:xfrm>
                <a:off x="5832634" y="2902744"/>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49DBE68-FA08-4B69-9DE5-670556CA3E16}"/>
                  </a:ext>
                </a:extLst>
              </p:cNvPr>
              <p:cNvSpPr/>
              <p:nvPr/>
            </p:nvSpPr>
            <p:spPr>
              <a:xfrm>
                <a:off x="5535454" y="3318034"/>
                <a:ext cx="66675" cy="66675"/>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D793393-21FD-4CD1-8ECF-9E3CB7903E9B}"/>
                  </a:ext>
                </a:extLst>
              </p:cNvPr>
              <p:cNvSpPr/>
              <p:nvPr/>
            </p:nvSpPr>
            <p:spPr>
              <a:xfrm>
                <a:off x="5367814" y="3373279"/>
                <a:ext cx="19050" cy="19050"/>
              </a:xfrm>
              <a:custGeom>
                <a:avLst/>
                <a:gdLst>
                  <a:gd name="connsiteX0" fmla="*/ 11906 w 19050"/>
                  <a:gd name="connsiteY0" fmla="*/ 16669 h 19050"/>
                  <a:gd name="connsiteX1" fmla="*/ 16669 w 19050"/>
                  <a:gd name="connsiteY1" fmla="*/ 11906 h 19050"/>
                  <a:gd name="connsiteX2" fmla="*/ 11906 w 19050"/>
                  <a:gd name="connsiteY2" fmla="*/ 7144 h 19050"/>
                  <a:gd name="connsiteX3" fmla="*/ 7144 w 19050"/>
                  <a:gd name="connsiteY3" fmla="*/ 11906 h 19050"/>
                  <a:gd name="connsiteX4" fmla="*/ 11906 w 19050"/>
                  <a:gd name="connsiteY4" fmla="*/ 1666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AFDF249-A4BC-44C4-A6E9-C9C1180C7279}"/>
                  </a:ext>
                </a:extLst>
              </p:cNvPr>
              <p:cNvSpPr/>
              <p:nvPr/>
            </p:nvSpPr>
            <p:spPr>
              <a:xfrm>
                <a:off x="5561171" y="3803809"/>
                <a:ext cx="76200" cy="85725"/>
              </a:xfrm>
              <a:custGeom>
                <a:avLst/>
                <a:gdLst>
                  <a:gd name="connsiteX0" fmla="*/ 62389 w 76200"/>
                  <a:gd name="connsiteY0" fmla="*/ 18574 h 85725"/>
                  <a:gd name="connsiteX1" fmla="*/ 50959 w 76200"/>
                  <a:gd name="connsiteY1" fmla="*/ 7144 h 85725"/>
                  <a:gd name="connsiteX2" fmla="*/ 39529 w 76200"/>
                  <a:gd name="connsiteY2" fmla="*/ 18574 h 85725"/>
                  <a:gd name="connsiteX3" fmla="*/ 39529 w 76200"/>
                  <a:gd name="connsiteY3" fmla="*/ 19526 h 85725"/>
                  <a:gd name="connsiteX4" fmla="*/ 38576 w 76200"/>
                  <a:gd name="connsiteY4" fmla="*/ 19526 h 85725"/>
                  <a:gd name="connsiteX5" fmla="*/ 7144 w 76200"/>
                  <a:gd name="connsiteY5" fmla="*/ 50959 h 85725"/>
                  <a:gd name="connsiteX6" fmla="*/ 38576 w 76200"/>
                  <a:gd name="connsiteY6" fmla="*/ 82391 h 85725"/>
                  <a:gd name="connsiteX7" fmla="*/ 70009 w 76200"/>
                  <a:gd name="connsiteY7" fmla="*/ 50959 h 85725"/>
                  <a:gd name="connsiteX8" fmla="*/ 58579 w 76200"/>
                  <a:gd name="connsiteY8" fmla="*/ 27146 h 85725"/>
                  <a:gd name="connsiteX9" fmla="*/ 62389 w 76200"/>
                  <a:gd name="connsiteY9" fmla="*/ 1857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019BF79-5011-4403-97AE-0B2BD7BABE6D}"/>
                  </a:ext>
                </a:extLst>
              </p:cNvPr>
              <p:cNvSpPr/>
              <p:nvPr/>
            </p:nvSpPr>
            <p:spPr>
              <a:xfrm>
                <a:off x="5891689" y="3838099"/>
                <a:ext cx="66675" cy="57150"/>
              </a:xfrm>
              <a:custGeom>
                <a:avLst/>
                <a:gdLst>
                  <a:gd name="connsiteX0" fmla="*/ 23336 w 66675"/>
                  <a:gd name="connsiteY0" fmla="*/ 17621 h 57150"/>
                  <a:gd name="connsiteX1" fmla="*/ 7144 w 66675"/>
                  <a:gd name="connsiteY1" fmla="*/ 33814 h 57150"/>
                  <a:gd name="connsiteX2" fmla="*/ 23336 w 66675"/>
                  <a:gd name="connsiteY2" fmla="*/ 50006 h 57150"/>
                  <a:gd name="connsiteX3" fmla="*/ 38576 w 66675"/>
                  <a:gd name="connsiteY3" fmla="*/ 38576 h 57150"/>
                  <a:gd name="connsiteX4" fmla="*/ 45244 w 66675"/>
                  <a:gd name="connsiteY4" fmla="*/ 39529 h 57150"/>
                  <a:gd name="connsiteX5" fmla="*/ 61436 w 66675"/>
                  <a:gd name="connsiteY5" fmla="*/ 23336 h 57150"/>
                  <a:gd name="connsiteX6" fmla="*/ 45244 w 66675"/>
                  <a:gd name="connsiteY6" fmla="*/ 7144 h 57150"/>
                  <a:gd name="connsiteX7" fmla="*/ 30004 w 66675"/>
                  <a:gd name="connsiteY7" fmla="*/ 19526 h 57150"/>
                  <a:gd name="connsiteX8" fmla="*/ 23336 w 66675"/>
                  <a:gd name="connsiteY8" fmla="*/ 1762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15A67F17-1522-4DA6-BC9E-B04AAAA30FC4}"/>
                  </a:ext>
                </a:extLst>
              </p:cNvPr>
              <p:cNvSpPr/>
              <p:nvPr/>
            </p:nvSpPr>
            <p:spPr>
              <a:xfrm>
                <a:off x="5664994" y="3268504"/>
                <a:ext cx="114300" cy="114300"/>
              </a:xfrm>
              <a:custGeom>
                <a:avLst/>
                <a:gdLst>
                  <a:gd name="connsiteX0" fmla="*/ 98584 w 114300"/>
                  <a:gd name="connsiteY0" fmla="*/ 43339 h 114300"/>
                  <a:gd name="connsiteX1" fmla="*/ 108109 w 114300"/>
                  <a:gd name="connsiteY1" fmla="*/ 33814 h 114300"/>
                  <a:gd name="connsiteX2" fmla="*/ 98584 w 114300"/>
                  <a:gd name="connsiteY2" fmla="*/ 24289 h 114300"/>
                  <a:gd name="connsiteX3" fmla="*/ 94774 w 114300"/>
                  <a:gd name="connsiteY3" fmla="*/ 25241 h 114300"/>
                  <a:gd name="connsiteX4" fmla="*/ 75724 w 114300"/>
                  <a:gd name="connsiteY4" fmla="*/ 7144 h 114300"/>
                  <a:gd name="connsiteX5" fmla="*/ 56674 w 114300"/>
                  <a:gd name="connsiteY5" fmla="*/ 26194 h 114300"/>
                  <a:gd name="connsiteX6" fmla="*/ 57626 w 114300"/>
                  <a:gd name="connsiteY6" fmla="*/ 30956 h 114300"/>
                  <a:gd name="connsiteX7" fmla="*/ 46196 w 114300"/>
                  <a:gd name="connsiteY7" fmla="*/ 46196 h 114300"/>
                  <a:gd name="connsiteX8" fmla="*/ 27146 w 114300"/>
                  <a:gd name="connsiteY8" fmla="*/ 30956 h 114300"/>
                  <a:gd name="connsiteX9" fmla="*/ 7144 w 114300"/>
                  <a:gd name="connsiteY9" fmla="*/ 50959 h 114300"/>
                  <a:gd name="connsiteX10" fmla="*/ 27146 w 114300"/>
                  <a:gd name="connsiteY10" fmla="*/ 70961 h 114300"/>
                  <a:gd name="connsiteX11" fmla="*/ 46196 w 114300"/>
                  <a:gd name="connsiteY11" fmla="*/ 56674 h 114300"/>
                  <a:gd name="connsiteX12" fmla="*/ 69056 w 114300"/>
                  <a:gd name="connsiteY12" fmla="*/ 75724 h 114300"/>
                  <a:gd name="connsiteX13" fmla="*/ 73819 w 114300"/>
                  <a:gd name="connsiteY13" fmla="*/ 74771 h 114300"/>
                  <a:gd name="connsiteX14" fmla="*/ 72866 w 114300"/>
                  <a:gd name="connsiteY14" fmla="*/ 77629 h 114300"/>
                  <a:gd name="connsiteX15" fmla="*/ 85249 w 114300"/>
                  <a:gd name="connsiteY15" fmla="*/ 90011 h 114300"/>
                  <a:gd name="connsiteX16" fmla="*/ 88106 w 114300"/>
                  <a:gd name="connsiteY16" fmla="*/ 89059 h 114300"/>
                  <a:gd name="connsiteX17" fmla="*/ 88106 w 114300"/>
                  <a:gd name="connsiteY17" fmla="*/ 90964 h 114300"/>
                  <a:gd name="connsiteX18" fmla="*/ 90964 w 114300"/>
                  <a:gd name="connsiteY18" fmla="*/ 99536 h 114300"/>
                  <a:gd name="connsiteX19" fmla="*/ 86201 w 114300"/>
                  <a:gd name="connsiteY19" fmla="*/ 106204 h 114300"/>
                  <a:gd name="connsiteX20" fmla="*/ 93821 w 114300"/>
                  <a:gd name="connsiteY20" fmla="*/ 113824 h 114300"/>
                  <a:gd name="connsiteX21" fmla="*/ 101441 w 114300"/>
                  <a:gd name="connsiteY21" fmla="*/ 106204 h 114300"/>
                  <a:gd name="connsiteX22" fmla="*/ 100489 w 114300"/>
                  <a:gd name="connsiteY22" fmla="*/ 103346 h 114300"/>
                  <a:gd name="connsiteX23" fmla="*/ 111919 w 114300"/>
                  <a:gd name="connsiteY23" fmla="*/ 91916 h 114300"/>
                  <a:gd name="connsiteX24" fmla="*/ 99536 w 114300"/>
                  <a:gd name="connsiteY24" fmla="*/ 79534 h 114300"/>
                  <a:gd name="connsiteX25" fmla="*/ 96679 w 114300"/>
                  <a:gd name="connsiteY25" fmla="*/ 80486 h 114300"/>
                  <a:gd name="connsiteX26" fmla="*/ 96679 w 114300"/>
                  <a:gd name="connsiteY26" fmla="*/ 78581 h 114300"/>
                  <a:gd name="connsiteX27" fmla="*/ 86201 w 114300"/>
                  <a:gd name="connsiteY27" fmla="*/ 67151 h 114300"/>
                  <a:gd name="connsiteX28" fmla="*/ 90964 w 114300"/>
                  <a:gd name="connsiteY28" fmla="*/ 53816 h 114300"/>
                  <a:gd name="connsiteX29" fmla="*/ 88106 w 114300"/>
                  <a:gd name="connsiteY29" fmla="*/ 43339 h 114300"/>
                  <a:gd name="connsiteX30" fmla="*/ 89059 w 114300"/>
                  <a:gd name="connsiteY30" fmla="*/ 42386 h 114300"/>
                  <a:gd name="connsiteX31" fmla="*/ 98584 w 114300"/>
                  <a:gd name="connsiteY31" fmla="*/ 4333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4300" h="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9673A9F-A43B-40DB-8217-332106165B7A}"/>
                  </a:ext>
                </a:extLst>
              </p:cNvPr>
              <p:cNvSpPr/>
              <p:nvPr/>
            </p:nvSpPr>
            <p:spPr>
              <a:xfrm>
                <a:off x="5531644" y="2882741"/>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EFB8875-FD87-4254-8B6F-E6F1ABE778B8}"/>
                  </a:ext>
                </a:extLst>
              </p:cNvPr>
              <p:cNvSpPr/>
              <p:nvPr/>
            </p:nvSpPr>
            <p:spPr>
              <a:xfrm>
                <a:off x="5657374" y="3650456"/>
                <a:ext cx="57150" cy="85725"/>
              </a:xfrm>
              <a:custGeom>
                <a:avLst/>
                <a:gdLst>
                  <a:gd name="connsiteX0" fmla="*/ 53816 w 57150"/>
                  <a:gd name="connsiteY0" fmla="*/ 61436 h 85725"/>
                  <a:gd name="connsiteX1" fmla="*/ 46196 w 57150"/>
                  <a:gd name="connsiteY1" fmla="*/ 44291 h 85725"/>
                  <a:gd name="connsiteX2" fmla="*/ 58579 w 57150"/>
                  <a:gd name="connsiteY2" fmla="*/ 28099 h 85725"/>
                  <a:gd name="connsiteX3" fmla="*/ 41434 w 57150"/>
                  <a:gd name="connsiteY3" fmla="*/ 10954 h 85725"/>
                  <a:gd name="connsiteX4" fmla="*/ 27146 w 57150"/>
                  <a:gd name="connsiteY4" fmla="*/ 18574 h 85725"/>
                  <a:gd name="connsiteX5" fmla="*/ 28099 w 57150"/>
                  <a:gd name="connsiteY5" fmla="*/ 15716 h 85725"/>
                  <a:gd name="connsiteX6" fmla="*/ 19526 w 57150"/>
                  <a:gd name="connsiteY6" fmla="*/ 7144 h 85725"/>
                  <a:gd name="connsiteX7" fmla="*/ 10001 w 57150"/>
                  <a:gd name="connsiteY7" fmla="*/ 16669 h 85725"/>
                  <a:gd name="connsiteX8" fmla="*/ 18574 w 57150"/>
                  <a:gd name="connsiteY8" fmla="*/ 25241 h 85725"/>
                  <a:gd name="connsiteX9" fmla="*/ 25241 w 57150"/>
                  <a:gd name="connsiteY9" fmla="*/ 21431 h 85725"/>
                  <a:gd name="connsiteX10" fmla="*/ 24289 w 57150"/>
                  <a:gd name="connsiteY10" fmla="*/ 28099 h 85725"/>
                  <a:gd name="connsiteX11" fmla="*/ 28099 w 57150"/>
                  <a:gd name="connsiteY11" fmla="*/ 38576 h 85725"/>
                  <a:gd name="connsiteX12" fmla="*/ 7144 w 57150"/>
                  <a:gd name="connsiteY12" fmla="*/ 61436 h 85725"/>
                  <a:gd name="connsiteX13" fmla="*/ 30004 w 57150"/>
                  <a:gd name="connsiteY13" fmla="*/ 84296 h 85725"/>
                  <a:gd name="connsiteX14" fmla="*/ 53816 w 57150"/>
                  <a:gd name="connsiteY14" fmla="*/ 6143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85725">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57BCC7F-2AE6-4FFA-94D7-3D27C75C9562}"/>
                  </a:ext>
                </a:extLst>
              </p:cNvPr>
              <p:cNvSpPr/>
              <p:nvPr/>
            </p:nvSpPr>
            <p:spPr>
              <a:xfrm>
                <a:off x="5672614" y="3374231"/>
                <a:ext cx="47625" cy="47625"/>
              </a:xfrm>
              <a:custGeom>
                <a:avLst/>
                <a:gdLst>
                  <a:gd name="connsiteX0" fmla="*/ 7144 w 47625"/>
                  <a:gd name="connsiteY0" fmla="*/ 25241 h 47625"/>
                  <a:gd name="connsiteX1" fmla="*/ 25241 w 47625"/>
                  <a:gd name="connsiteY1" fmla="*/ 43339 h 47625"/>
                  <a:gd name="connsiteX2" fmla="*/ 43339 w 47625"/>
                  <a:gd name="connsiteY2" fmla="*/ 25241 h 47625"/>
                  <a:gd name="connsiteX3" fmla="*/ 25241 w 47625"/>
                  <a:gd name="connsiteY3" fmla="*/ 7144 h 47625"/>
                  <a:gd name="connsiteX4" fmla="*/ 7144 w 47625"/>
                  <a:gd name="connsiteY4" fmla="*/ 25241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B1671C8-77C0-494C-A07F-CB045D793470}"/>
                  </a:ext>
                </a:extLst>
              </p:cNvPr>
              <p:cNvSpPr/>
              <p:nvPr/>
            </p:nvSpPr>
            <p:spPr>
              <a:xfrm>
                <a:off x="5797391" y="416480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40AB696-CF47-4659-8F36-31F5E9393138}"/>
                  </a:ext>
                </a:extLst>
              </p:cNvPr>
              <p:cNvSpPr/>
              <p:nvPr/>
            </p:nvSpPr>
            <p:spPr>
              <a:xfrm>
                <a:off x="6067717" y="3886676"/>
                <a:ext cx="19050" cy="19050"/>
              </a:xfrm>
              <a:custGeom>
                <a:avLst/>
                <a:gdLst>
                  <a:gd name="connsiteX0" fmla="*/ 13043 w 19050"/>
                  <a:gd name="connsiteY0" fmla="*/ 18574 h 19050"/>
                  <a:gd name="connsiteX1" fmla="*/ 18758 w 19050"/>
                  <a:gd name="connsiteY1" fmla="*/ 12859 h 19050"/>
                  <a:gd name="connsiteX2" fmla="*/ 13043 w 19050"/>
                  <a:gd name="connsiteY2" fmla="*/ 7144 h 19050"/>
                  <a:gd name="connsiteX3" fmla="*/ 7328 w 19050"/>
                  <a:gd name="connsiteY3" fmla="*/ 12859 h 19050"/>
                  <a:gd name="connsiteX4" fmla="*/ 13043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6B4F1F6-63A6-4427-8067-3B7CB21B09CD}"/>
                  </a:ext>
                </a:extLst>
              </p:cNvPr>
              <p:cNvSpPr/>
              <p:nvPr/>
            </p:nvSpPr>
            <p:spPr>
              <a:xfrm>
                <a:off x="5555456" y="3539014"/>
                <a:ext cx="57150" cy="57150"/>
              </a:xfrm>
              <a:custGeom>
                <a:avLst/>
                <a:gdLst>
                  <a:gd name="connsiteX0" fmla="*/ 31909 w 57150"/>
                  <a:gd name="connsiteY0" fmla="*/ 56674 h 57150"/>
                  <a:gd name="connsiteX1" fmla="*/ 56674 w 57150"/>
                  <a:gd name="connsiteY1" fmla="*/ 31909 h 57150"/>
                  <a:gd name="connsiteX2" fmla="*/ 31909 w 57150"/>
                  <a:gd name="connsiteY2" fmla="*/ 7144 h 57150"/>
                  <a:gd name="connsiteX3" fmla="*/ 7144 w 57150"/>
                  <a:gd name="connsiteY3" fmla="*/ 31909 h 57150"/>
                  <a:gd name="connsiteX4" fmla="*/ 31909 w 57150"/>
                  <a:gd name="connsiteY4" fmla="*/ 5667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1BD9286-DD51-4955-96C3-536EAD828EB1}"/>
                  </a:ext>
                </a:extLst>
              </p:cNvPr>
              <p:cNvSpPr/>
              <p:nvPr/>
            </p:nvSpPr>
            <p:spPr>
              <a:xfrm>
                <a:off x="6038374" y="4180046"/>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F0143DA-3D46-45F1-9D7A-452A1244A309}"/>
                  </a:ext>
                </a:extLst>
              </p:cNvPr>
              <p:cNvSpPr/>
              <p:nvPr/>
            </p:nvSpPr>
            <p:spPr>
              <a:xfrm>
                <a:off x="5919311" y="3565684"/>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59060A8-9DB9-435E-B5D5-47E224811190}"/>
                  </a:ext>
                </a:extLst>
              </p:cNvPr>
              <p:cNvSpPr/>
              <p:nvPr/>
            </p:nvSpPr>
            <p:spPr>
              <a:xfrm>
                <a:off x="5928836" y="4101941"/>
                <a:ext cx="19050" cy="19050"/>
              </a:xfrm>
              <a:custGeom>
                <a:avLst/>
                <a:gdLst>
                  <a:gd name="connsiteX0" fmla="*/ 12859 w 19050"/>
                  <a:gd name="connsiteY0" fmla="*/ 18574 h 19050"/>
                  <a:gd name="connsiteX1" fmla="*/ 18574 w 19050"/>
                  <a:gd name="connsiteY1" fmla="*/ 12859 h 19050"/>
                  <a:gd name="connsiteX2" fmla="*/ 12859 w 19050"/>
                  <a:gd name="connsiteY2" fmla="*/ 7144 h 19050"/>
                  <a:gd name="connsiteX3" fmla="*/ 7144 w 19050"/>
                  <a:gd name="connsiteY3" fmla="*/ 12859 h 19050"/>
                  <a:gd name="connsiteX4" fmla="*/ 12859 w 19050"/>
                  <a:gd name="connsiteY4" fmla="*/ 185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D0897EB-BC68-43C4-A2A6-09F93CCEF9F7}"/>
                  </a:ext>
                </a:extLst>
              </p:cNvPr>
              <p:cNvSpPr/>
              <p:nvPr/>
            </p:nvSpPr>
            <p:spPr>
              <a:xfrm>
                <a:off x="5470684" y="3559016"/>
                <a:ext cx="66675" cy="66675"/>
              </a:xfrm>
              <a:custGeom>
                <a:avLst/>
                <a:gdLst>
                  <a:gd name="connsiteX0" fmla="*/ 33814 w 66675"/>
                  <a:gd name="connsiteY0" fmla="*/ 7144 h 66675"/>
                  <a:gd name="connsiteX1" fmla="*/ 7144 w 66675"/>
                  <a:gd name="connsiteY1" fmla="*/ 33814 h 66675"/>
                  <a:gd name="connsiteX2" fmla="*/ 33814 w 66675"/>
                  <a:gd name="connsiteY2" fmla="*/ 60484 h 66675"/>
                  <a:gd name="connsiteX3" fmla="*/ 60484 w 66675"/>
                  <a:gd name="connsiteY3" fmla="*/ 33814 h 66675"/>
                  <a:gd name="connsiteX4" fmla="*/ 33814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AC58C0F-D50B-4D78-B5F5-C8C790858738}"/>
                  </a:ext>
                </a:extLst>
              </p:cNvPr>
              <p:cNvSpPr/>
              <p:nvPr/>
            </p:nvSpPr>
            <p:spPr>
              <a:xfrm>
                <a:off x="5958364" y="3854291"/>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42D9172-3EB0-4AC0-8C44-C6DABF2BFB00}"/>
                  </a:ext>
                </a:extLst>
              </p:cNvPr>
              <p:cNvSpPr/>
              <p:nvPr/>
            </p:nvSpPr>
            <p:spPr>
              <a:xfrm>
                <a:off x="6216491" y="2458879"/>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AEFC3B4-DF63-4ABE-95DE-F725E502539D}"/>
                  </a:ext>
                </a:extLst>
              </p:cNvPr>
              <p:cNvSpPr/>
              <p:nvPr/>
            </p:nvSpPr>
            <p:spPr>
              <a:xfrm>
                <a:off x="5384006" y="3668554"/>
                <a:ext cx="66675" cy="66675"/>
              </a:xfrm>
              <a:custGeom>
                <a:avLst/>
                <a:gdLst>
                  <a:gd name="connsiteX0" fmla="*/ 34766 w 66675"/>
                  <a:gd name="connsiteY0" fmla="*/ 7144 h 66675"/>
                  <a:gd name="connsiteX1" fmla="*/ 7144 w 66675"/>
                  <a:gd name="connsiteY1" fmla="*/ 34766 h 66675"/>
                  <a:gd name="connsiteX2" fmla="*/ 34766 w 66675"/>
                  <a:gd name="connsiteY2" fmla="*/ 62389 h 66675"/>
                  <a:gd name="connsiteX3" fmla="*/ 62389 w 66675"/>
                  <a:gd name="connsiteY3" fmla="*/ 34766 h 66675"/>
                  <a:gd name="connsiteX4" fmla="*/ 34766 w 66675"/>
                  <a:gd name="connsiteY4" fmla="*/ 714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E989B3D-A978-4DD3-B025-C7341ACC9959}"/>
                  </a:ext>
                </a:extLst>
              </p:cNvPr>
              <p:cNvSpPr/>
              <p:nvPr/>
            </p:nvSpPr>
            <p:spPr>
              <a:xfrm>
                <a:off x="5896451" y="3007519"/>
                <a:ext cx="57150" cy="57150"/>
              </a:xfrm>
              <a:custGeom>
                <a:avLst/>
                <a:gdLst>
                  <a:gd name="connsiteX0" fmla="*/ 7144 w 57150"/>
                  <a:gd name="connsiteY0" fmla="*/ 30004 h 57150"/>
                  <a:gd name="connsiteX1" fmla="*/ 30004 w 57150"/>
                  <a:gd name="connsiteY1" fmla="*/ 52864 h 57150"/>
                  <a:gd name="connsiteX2" fmla="*/ 52864 w 57150"/>
                  <a:gd name="connsiteY2" fmla="*/ 30004 h 57150"/>
                  <a:gd name="connsiteX3" fmla="*/ 30004 w 57150"/>
                  <a:gd name="connsiteY3" fmla="*/ 7144 h 57150"/>
                  <a:gd name="connsiteX4" fmla="*/ 7144 w 57150"/>
                  <a:gd name="connsiteY4" fmla="*/ 3000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92411C0-5167-4FD8-8B15-7B1753D76819}"/>
                  </a:ext>
                </a:extLst>
              </p:cNvPr>
              <p:cNvSpPr/>
              <p:nvPr/>
            </p:nvSpPr>
            <p:spPr>
              <a:xfrm>
                <a:off x="6256496" y="245506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4981824-F41B-4318-BA6D-FDEECBE09C85}"/>
                  </a:ext>
                </a:extLst>
              </p:cNvPr>
              <p:cNvSpPr/>
              <p:nvPr/>
            </p:nvSpPr>
            <p:spPr>
              <a:xfrm>
                <a:off x="5407819" y="3471386"/>
                <a:ext cx="38100" cy="38100"/>
              </a:xfrm>
              <a:custGeom>
                <a:avLst/>
                <a:gdLst>
                  <a:gd name="connsiteX0" fmla="*/ 39529 w 38100"/>
                  <a:gd name="connsiteY0" fmla="*/ 23336 h 38100"/>
                  <a:gd name="connsiteX1" fmla="*/ 23336 w 38100"/>
                  <a:gd name="connsiteY1" fmla="*/ 39529 h 38100"/>
                  <a:gd name="connsiteX2" fmla="*/ 7144 w 38100"/>
                  <a:gd name="connsiteY2" fmla="*/ 23336 h 38100"/>
                  <a:gd name="connsiteX3" fmla="*/ 23336 w 38100"/>
                  <a:gd name="connsiteY3" fmla="*/ 7144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CA691F65-B011-4C67-8436-A2CA675FACD7}"/>
                  </a:ext>
                </a:extLst>
              </p:cNvPr>
              <p:cNvSpPr/>
              <p:nvPr/>
            </p:nvSpPr>
            <p:spPr>
              <a:xfrm>
                <a:off x="6014561" y="2881789"/>
                <a:ext cx="19050" cy="19050"/>
              </a:xfrm>
              <a:custGeom>
                <a:avLst/>
                <a:gdLst>
                  <a:gd name="connsiteX0" fmla="*/ 7144 w 19050"/>
                  <a:gd name="connsiteY0" fmla="*/ 12859 h 19050"/>
                  <a:gd name="connsiteX1" fmla="*/ 12859 w 19050"/>
                  <a:gd name="connsiteY1" fmla="*/ 18574 h 19050"/>
                  <a:gd name="connsiteX2" fmla="*/ 18574 w 19050"/>
                  <a:gd name="connsiteY2" fmla="*/ 12859 h 19050"/>
                  <a:gd name="connsiteX3" fmla="*/ 12859 w 19050"/>
                  <a:gd name="connsiteY3" fmla="*/ 7144 h 19050"/>
                  <a:gd name="connsiteX4" fmla="*/ 714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22B9EFD-172E-435B-87C3-29F083C57382}"/>
                  </a:ext>
                </a:extLst>
              </p:cNvPr>
              <p:cNvSpPr/>
              <p:nvPr/>
            </p:nvSpPr>
            <p:spPr>
              <a:xfrm>
                <a:off x="5963126" y="2893219"/>
                <a:ext cx="76200" cy="85725"/>
              </a:xfrm>
              <a:custGeom>
                <a:avLst/>
                <a:gdLst>
                  <a:gd name="connsiteX0" fmla="*/ 13811 w 76200"/>
                  <a:gd name="connsiteY0" fmla="*/ 37624 h 85725"/>
                  <a:gd name="connsiteX1" fmla="*/ 13811 w 76200"/>
                  <a:gd name="connsiteY1" fmla="*/ 40481 h 85725"/>
                  <a:gd name="connsiteX2" fmla="*/ 7144 w 76200"/>
                  <a:gd name="connsiteY2" fmla="*/ 57626 h 85725"/>
                  <a:gd name="connsiteX3" fmla="*/ 15716 w 76200"/>
                  <a:gd name="connsiteY3" fmla="*/ 77629 h 85725"/>
                  <a:gd name="connsiteX4" fmla="*/ 28099 w 76200"/>
                  <a:gd name="connsiteY4" fmla="*/ 86201 h 85725"/>
                  <a:gd name="connsiteX5" fmla="*/ 33814 w 76200"/>
                  <a:gd name="connsiteY5" fmla="*/ 84296 h 85725"/>
                  <a:gd name="connsiteX6" fmla="*/ 58579 w 76200"/>
                  <a:gd name="connsiteY6" fmla="*/ 64294 h 85725"/>
                  <a:gd name="connsiteX7" fmla="*/ 74771 w 76200"/>
                  <a:gd name="connsiteY7" fmla="*/ 37624 h 85725"/>
                  <a:gd name="connsiteX8" fmla="*/ 44291 w 76200"/>
                  <a:gd name="connsiteY8" fmla="*/ 7144 h 85725"/>
                  <a:gd name="connsiteX9" fmla="*/ 13811 w 76200"/>
                  <a:gd name="connsiteY9" fmla="*/ 3762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85725">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568EE10-B949-4893-8F46-49150F7908EE}"/>
                  </a:ext>
                </a:extLst>
              </p:cNvPr>
              <p:cNvSpPr/>
              <p:nvPr/>
            </p:nvSpPr>
            <p:spPr>
              <a:xfrm>
                <a:off x="5599271" y="3773329"/>
                <a:ext cx="28575" cy="28575"/>
              </a:xfrm>
              <a:custGeom>
                <a:avLst/>
                <a:gdLst>
                  <a:gd name="connsiteX0" fmla="*/ 14764 w 28575"/>
                  <a:gd name="connsiteY0" fmla="*/ 22384 h 28575"/>
                  <a:gd name="connsiteX1" fmla="*/ 22384 w 28575"/>
                  <a:gd name="connsiteY1" fmla="*/ 14764 h 28575"/>
                  <a:gd name="connsiteX2" fmla="*/ 14764 w 28575"/>
                  <a:gd name="connsiteY2" fmla="*/ 7144 h 28575"/>
                  <a:gd name="connsiteX3" fmla="*/ 7144 w 28575"/>
                  <a:gd name="connsiteY3" fmla="*/ 14764 h 28575"/>
                  <a:gd name="connsiteX4" fmla="*/ 14764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03288FD-3DB3-4E18-8405-53DDA5D73873}"/>
                  </a:ext>
                </a:extLst>
              </p:cNvPr>
              <p:cNvSpPr/>
              <p:nvPr/>
            </p:nvSpPr>
            <p:spPr>
              <a:xfrm>
                <a:off x="5607844" y="3741896"/>
                <a:ext cx="38100" cy="38100"/>
              </a:xfrm>
              <a:custGeom>
                <a:avLst/>
                <a:gdLst>
                  <a:gd name="connsiteX0" fmla="*/ 23336 w 38100"/>
                  <a:gd name="connsiteY0" fmla="*/ 7144 h 38100"/>
                  <a:gd name="connsiteX1" fmla="*/ 7144 w 38100"/>
                  <a:gd name="connsiteY1" fmla="*/ 23336 h 38100"/>
                  <a:gd name="connsiteX2" fmla="*/ 23336 w 38100"/>
                  <a:gd name="connsiteY2" fmla="*/ 39529 h 38100"/>
                  <a:gd name="connsiteX3" fmla="*/ 39529 w 38100"/>
                  <a:gd name="connsiteY3" fmla="*/ 23336 h 38100"/>
                  <a:gd name="connsiteX4" fmla="*/ 23336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1B7CBAEB-C18B-4988-B593-0A4F0AAD8D88}"/>
                  </a:ext>
                </a:extLst>
              </p:cNvPr>
              <p:cNvSpPr/>
              <p:nvPr/>
            </p:nvSpPr>
            <p:spPr>
              <a:xfrm>
                <a:off x="6123146" y="2626519"/>
                <a:ext cx="47625" cy="47625"/>
              </a:xfrm>
              <a:custGeom>
                <a:avLst/>
                <a:gdLst>
                  <a:gd name="connsiteX0" fmla="*/ 28099 w 47625"/>
                  <a:gd name="connsiteY0" fmla="*/ 49054 h 47625"/>
                  <a:gd name="connsiteX1" fmla="*/ 49054 w 47625"/>
                  <a:gd name="connsiteY1" fmla="*/ 28099 h 47625"/>
                  <a:gd name="connsiteX2" fmla="*/ 28099 w 47625"/>
                  <a:gd name="connsiteY2" fmla="*/ 7144 h 47625"/>
                  <a:gd name="connsiteX3" fmla="*/ 7144 w 47625"/>
                  <a:gd name="connsiteY3" fmla="*/ 28099 h 47625"/>
                  <a:gd name="connsiteX4" fmla="*/ 28099 w 47625"/>
                  <a:gd name="connsiteY4" fmla="*/ 4905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E937560-4056-4539-B33B-9A7C5FB94587}"/>
                  </a:ext>
                </a:extLst>
              </p:cNvPr>
              <p:cNvSpPr/>
              <p:nvPr/>
            </p:nvSpPr>
            <p:spPr>
              <a:xfrm>
                <a:off x="6023134" y="2957989"/>
                <a:ext cx="28575" cy="28575"/>
              </a:xfrm>
              <a:custGeom>
                <a:avLst/>
                <a:gdLst>
                  <a:gd name="connsiteX0" fmla="*/ 7144 w 28575"/>
                  <a:gd name="connsiteY0" fmla="*/ 15716 h 28575"/>
                  <a:gd name="connsiteX1" fmla="*/ 15716 w 28575"/>
                  <a:gd name="connsiteY1" fmla="*/ 24289 h 28575"/>
                  <a:gd name="connsiteX2" fmla="*/ 24289 w 28575"/>
                  <a:gd name="connsiteY2" fmla="*/ 15716 h 28575"/>
                  <a:gd name="connsiteX3" fmla="*/ 15716 w 28575"/>
                  <a:gd name="connsiteY3" fmla="*/ 7144 h 28575"/>
                  <a:gd name="connsiteX4" fmla="*/ 7144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44BB429B-6BEC-47EE-9729-BE64FC675FCC}"/>
                  </a:ext>
                </a:extLst>
              </p:cNvPr>
              <p:cNvSpPr/>
              <p:nvPr/>
            </p:nvSpPr>
            <p:spPr>
              <a:xfrm>
                <a:off x="5868829" y="2835116"/>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20C2589-44B6-4936-B962-F9790A3F4167}"/>
                  </a:ext>
                </a:extLst>
              </p:cNvPr>
              <p:cNvSpPr/>
              <p:nvPr/>
            </p:nvSpPr>
            <p:spPr>
              <a:xfrm>
                <a:off x="5718334" y="3236119"/>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90929D1-50FC-4C78-AFF1-8BFBBA29BE0B}"/>
                  </a:ext>
                </a:extLst>
              </p:cNvPr>
              <p:cNvSpPr/>
              <p:nvPr/>
            </p:nvSpPr>
            <p:spPr>
              <a:xfrm>
                <a:off x="6134576" y="282368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9BD43CD-15BE-48C5-9B68-B4872D793C12}"/>
                  </a:ext>
                </a:extLst>
              </p:cNvPr>
              <p:cNvSpPr/>
              <p:nvPr/>
            </p:nvSpPr>
            <p:spPr>
              <a:xfrm>
                <a:off x="6121241" y="2847499"/>
                <a:ext cx="38100" cy="38100"/>
              </a:xfrm>
              <a:custGeom>
                <a:avLst/>
                <a:gdLst>
                  <a:gd name="connsiteX0" fmla="*/ 23336 w 38100"/>
                  <a:gd name="connsiteY0" fmla="*/ 39529 h 38100"/>
                  <a:gd name="connsiteX1" fmla="*/ 39529 w 38100"/>
                  <a:gd name="connsiteY1" fmla="*/ 23336 h 38100"/>
                  <a:gd name="connsiteX2" fmla="*/ 23336 w 38100"/>
                  <a:gd name="connsiteY2" fmla="*/ 7144 h 38100"/>
                  <a:gd name="connsiteX3" fmla="*/ 7144 w 38100"/>
                  <a:gd name="connsiteY3" fmla="*/ 23336 h 38100"/>
                  <a:gd name="connsiteX4" fmla="*/ 23336 w 38100"/>
                  <a:gd name="connsiteY4" fmla="*/ 3952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09DFA5F-70FB-45F7-ABAF-21668B72D754}"/>
                  </a:ext>
                </a:extLst>
              </p:cNvPr>
              <p:cNvSpPr/>
              <p:nvPr/>
            </p:nvSpPr>
            <p:spPr>
              <a:xfrm>
                <a:off x="5774531" y="3376136"/>
                <a:ext cx="76200" cy="95250"/>
              </a:xfrm>
              <a:custGeom>
                <a:avLst/>
                <a:gdLst>
                  <a:gd name="connsiteX0" fmla="*/ 25241 w 76200"/>
                  <a:gd name="connsiteY0" fmla="*/ 7144 h 95250"/>
                  <a:gd name="connsiteX1" fmla="*/ 7144 w 76200"/>
                  <a:gd name="connsiteY1" fmla="*/ 25241 h 95250"/>
                  <a:gd name="connsiteX2" fmla="*/ 18574 w 76200"/>
                  <a:gd name="connsiteY2" fmla="*/ 42386 h 95250"/>
                  <a:gd name="connsiteX3" fmla="*/ 14764 w 76200"/>
                  <a:gd name="connsiteY3" fmla="*/ 54769 h 95250"/>
                  <a:gd name="connsiteX4" fmla="*/ 14764 w 76200"/>
                  <a:gd name="connsiteY4" fmla="*/ 55721 h 95250"/>
                  <a:gd name="connsiteX5" fmla="*/ 7144 w 76200"/>
                  <a:gd name="connsiteY5" fmla="*/ 71914 h 95250"/>
                  <a:gd name="connsiteX6" fmla="*/ 29051 w 76200"/>
                  <a:gd name="connsiteY6" fmla="*/ 93821 h 95250"/>
                  <a:gd name="connsiteX7" fmla="*/ 50959 w 76200"/>
                  <a:gd name="connsiteY7" fmla="*/ 71914 h 95250"/>
                  <a:gd name="connsiteX8" fmla="*/ 50959 w 76200"/>
                  <a:gd name="connsiteY8" fmla="*/ 68104 h 95250"/>
                  <a:gd name="connsiteX9" fmla="*/ 54769 w 76200"/>
                  <a:gd name="connsiteY9" fmla="*/ 61436 h 95250"/>
                  <a:gd name="connsiteX10" fmla="*/ 61436 w 76200"/>
                  <a:gd name="connsiteY10" fmla="*/ 64294 h 95250"/>
                  <a:gd name="connsiteX11" fmla="*/ 71914 w 76200"/>
                  <a:gd name="connsiteY11" fmla="*/ 53816 h 95250"/>
                  <a:gd name="connsiteX12" fmla="*/ 61436 w 76200"/>
                  <a:gd name="connsiteY12" fmla="*/ 43339 h 95250"/>
                  <a:gd name="connsiteX13" fmla="*/ 54769 w 76200"/>
                  <a:gd name="connsiteY13" fmla="*/ 46196 h 95250"/>
                  <a:gd name="connsiteX14" fmla="*/ 40481 w 76200"/>
                  <a:gd name="connsiteY14" fmla="*/ 33814 h 95250"/>
                  <a:gd name="connsiteX15" fmla="*/ 42386 w 76200"/>
                  <a:gd name="connsiteY15" fmla="*/ 25241 h 95250"/>
                  <a:gd name="connsiteX16" fmla="*/ 25241 w 76200"/>
                  <a:gd name="connsiteY16"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9525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9A576EA-4C97-41CC-8768-B49B3D504B5A}"/>
                  </a:ext>
                </a:extLst>
              </p:cNvPr>
              <p:cNvSpPr/>
              <p:nvPr/>
            </p:nvSpPr>
            <p:spPr>
              <a:xfrm>
                <a:off x="5570696" y="3223736"/>
                <a:ext cx="28575" cy="28575"/>
              </a:xfrm>
              <a:custGeom>
                <a:avLst/>
                <a:gdLst>
                  <a:gd name="connsiteX0" fmla="*/ 28099 w 28575"/>
                  <a:gd name="connsiteY0" fmla="*/ 17621 h 28575"/>
                  <a:gd name="connsiteX1" fmla="*/ 17621 w 28575"/>
                  <a:gd name="connsiteY1" fmla="*/ 7144 h 28575"/>
                  <a:gd name="connsiteX2" fmla="*/ 7144 w 28575"/>
                  <a:gd name="connsiteY2" fmla="*/ 17621 h 28575"/>
                  <a:gd name="connsiteX3" fmla="*/ 17621 w 28575"/>
                  <a:gd name="connsiteY3" fmla="*/ 28099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81236D5-6207-4245-BB50-0C95008ABA02}"/>
                  </a:ext>
                </a:extLst>
              </p:cNvPr>
              <p:cNvSpPr/>
              <p:nvPr/>
            </p:nvSpPr>
            <p:spPr>
              <a:xfrm>
                <a:off x="5915501" y="4155281"/>
                <a:ext cx="38100" cy="28575"/>
              </a:xfrm>
              <a:custGeom>
                <a:avLst/>
                <a:gdLst>
                  <a:gd name="connsiteX0" fmla="*/ 7144 w 38100"/>
                  <a:gd name="connsiteY0" fmla="*/ 20479 h 28575"/>
                  <a:gd name="connsiteX1" fmla="*/ 14764 w 38100"/>
                  <a:gd name="connsiteY1" fmla="*/ 28099 h 28575"/>
                  <a:gd name="connsiteX2" fmla="*/ 22384 w 38100"/>
                  <a:gd name="connsiteY2" fmla="*/ 20479 h 28575"/>
                  <a:gd name="connsiteX3" fmla="*/ 28099 w 38100"/>
                  <a:gd name="connsiteY3" fmla="*/ 23336 h 28575"/>
                  <a:gd name="connsiteX4" fmla="*/ 35719 w 38100"/>
                  <a:gd name="connsiteY4" fmla="*/ 15716 h 28575"/>
                  <a:gd name="connsiteX5" fmla="*/ 28099 w 38100"/>
                  <a:gd name="connsiteY5" fmla="*/ 7144 h 28575"/>
                  <a:gd name="connsiteX6" fmla="*/ 20479 w 38100"/>
                  <a:gd name="connsiteY6" fmla="*/ 14764 h 28575"/>
                  <a:gd name="connsiteX7" fmla="*/ 14764 w 38100"/>
                  <a:gd name="connsiteY7" fmla="*/ 11906 h 28575"/>
                  <a:gd name="connsiteX8" fmla="*/ 7144 w 38100"/>
                  <a:gd name="connsiteY8" fmla="*/ 2047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28575">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C1A42FA1-59A2-4EB1-B73D-E8FEB6DD46D1}"/>
                  </a:ext>
                </a:extLst>
              </p:cNvPr>
              <p:cNvSpPr/>
              <p:nvPr/>
            </p:nvSpPr>
            <p:spPr>
              <a:xfrm>
                <a:off x="5491639" y="3211354"/>
                <a:ext cx="66675" cy="66675"/>
              </a:xfrm>
              <a:custGeom>
                <a:avLst/>
                <a:gdLst>
                  <a:gd name="connsiteX0" fmla="*/ 37624 w 66675"/>
                  <a:gd name="connsiteY0" fmla="*/ 68104 h 66675"/>
                  <a:gd name="connsiteX1" fmla="*/ 68104 w 66675"/>
                  <a:gd name="connsiteY1" fmla="*/ 37624 h 66675"/>
                  <a:gd name="connsiteX2" fmla="*/ 37624 w 66675"/>
                  <a:gd name="connsiteY2" fmla="*/ 7144 h 66675"/>
                  <a:gd name="connsiteX3" fmla="*/ 7144 w 66675"/>
                  <a:gd name="connsiteY3" fmla="*/ 37624 h 66675"/>
                  <a:gd name="connsiteX4" fmla="*/ 37624 w 66675"/>
                  <a:gd name="connsiteY4" fmla="*/ 6810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9004548-9824-4E3B-B34A-AC7F674F409C}"/>
                  </a:ext>
                </a:extLst>
              </p:cNvPr>
              <p:cNvSpPr/>
              <p:nvPr/>
            </p:nvSpPr>
            <p:spPr>
              <a:xfrm>
                <a:off x="5838349" y="3117056"/>
                <a:ext cx="76200" cy="85725"/>
              </a:xfrm>
              <a:custGeom>
                <a:avLst/>
                <a:gdLst>
                  <a:gd name="connsiteX0" fmla="*/ 49054 w 76200"/>
                  <a:gd name="connsiteY0" fmla="*/ 64294 h 85725"/>
                  <a:gd name="connsiteX1" fmla="*/ 73819 w 76200"/>
                  <a:gd name="connsiteY1" fmla="*/ 39529 h 85725"/>
                  <a:gd name="connsiteX2" fmla="*/ 55721 w 76200"/>
                  <a:gd name="connsiteY2" fmla="*/ 15716 h 85725"/>
                  <a:gd name="connsiteX3" fmla="*/ 35719 w 76200"/>
                  <a:gd name="connsiteY3" fmla="*/ 7144 h 85725"/>
                  <a:gd name="connsiteX4" fmla="*/ 8096 w 76200"/>
                  <a:gd name="connsiteY4" fmla="*/ 34766 h 85725"/>
                  <a:gd name="connsiteX5" fmla="*/ 15716 w 76200"/>
                  <a:gd name="connsiteY5" fmla="*/ 53816 h 85725"/>
                  <a:gd name="connsiteX6" fmla="*/ 7144 w 76200"/>
                  <a:gd name="connsiteY6" fmla="*/ 67151 h 85725"/>
                  <a:gd name="connsiteX7" fmla="*/ 22384 w 76200"/>
                  <a:gd name="connsiteY7" fmla="*/ 82391 h 85725"/>
                  <a:gd name="connsiteX8" fmla="*/ 37624 w 76200"/>
                  <a:gd name="connsiteY8" fmla="*/ 67151 h 85725"/>
                  <a:gd name="connsiteX9" fmla="*/ 36671 w 76200"/>
                  <a:gd name="connsiteY9" fmla="*/ 62389 h 85725"/>
                  <a:gd name="connsiteX10" fmla="*/ 40481 w 76200"/>
                  <a:gd name="connsiteY10" fmla="*/ 62389 h 85725"/>
                  <a:gd name="connsiteX11" fmla="*/ 49054 w 76200"/>
                  <a:gd name="connsiteY11" fmla="*/ 6429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00" h="85725">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1D4A76F-3848-4790-A8AB-F6DC450E2A47}"/>
                  </a:ext>
                </a:extLst>
              </p:cNvPr>
              <p:cNvSpPr/>
              <p:nvPr/>
            </p:nvSpPr>
            <p:spPr>
              <a:xfrm>
                <a:off x="5675471" y="3245644"/>
                <a:ext cx="28575" cy="28575"/>
              </a:xfrm>
              <a:custGeom>
                <a:avLst/>
                <a:gdLst>
                  <a:gd name="connsiteX0" fmla="*/ 7144 w 28575"/>
                  <a:gd name="connsiteY0" fmla="*/ 18574 h 28575"/>
                  <a:gd name="connsiteX1" fmla="*/ 18574 w 28575"/>
                  <a:gd name="connsiteY1" fmla="*/ 30004 h 28575"/>
                  <a:gd name="connsiteX2" fmla="*/ 30004 w 28575"/>
                  <a:gd name="connsiteY2" fmla="*/ 18574 h 28575"/>
                  <a:gd name="connsiteX3" fmla="*/ 18574 w 28575"/>
                  <a:gd name="connsiteY3" fmla="*/ 7144 h 28575"/>
                  <a:gd name="connsiteX4" fmla="*/ 714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BC56E26-D6EA-4369-91C6-02BC352771A1}"/>
                  </a:ext>
                </a:extLst>
              </p:cNvPr>
              <p:cNvSpPr/>
              <p:nvPr/>
            </p:nvSpPr>
            <p:spPr>
              <a:xfrm>
                <a:off x="5369719" y="3549491"/>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D9129680-3632-4B30-82D0-8D005B0B55B3}"/>
                  </a:ext>
                </a:extLst>
              </p:cNvPr>
              <p:cNvSpPr/>
              <p:nvPr/>
            </p:nvSpPr>
            <p:spPr>
              <a:xfrm>
                <a:off x="5723096" y="36475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1F622FE-6000-44CA-9A35-6183E684EDED}"/>
                  </a:ext>
                </a:extLst>
              </p:cNvPr>
              <p:cNvSpPr/>
              <p:nvPr/>
            </p:nvSpPr>
            <p:spPr>
              <a:xfrm>
                <a:off x="6036469" y="2917984"/>
                <a:ext cx="161925" cy="133350"/>
              </a:xfrm>
              <a:custGeom>
                <a:avLst/>
                <a:gdLst>
                  <a:gd name="connsiteX0" fmla="*/ 74771 w 161925"/>
                  <a:gd name="connsiteY0" fmla="*/ 30004 h 133350"/>
                  <a:gd name="connsiteX1" fmla="*/ 77629 w 161925"/>
                  <a:gd name="connsiteY1" fmla="*/ 21431 h 133350"/>
                  <a:gd name="connsiteX2" fmla="*/ 63341 w 161925"/>
                  <a:gd name="connsiteY2" fmla="*/ 7144 h 133350"/>
                  <a:gd name="connsiteX3" fmla="*/ 49054 w 161925"/>
                  <a:gd name="connsiteY3" fmla="*/ 21431 h 133350"/>
                  <a:gd name="connsiteX4" fmla="*/ 49054 w 161925"/>
                  <a:gd name="connsiteY4" fmla="*/ 24289 h 133350"/>
                  <a:gd name="connsiteX5" fmla="*/ 22384 w 161925"/>
                  <a:gd name="connsiteY5" fmla="*/ 56674 h 133350"/>
                  <a:gd name="connsiteX6" fmla="*/ 27146 w 161925"/>
                  <a:gd name="connsiteY6" fmla="*/ 72866 h 133350"/>
                  <a:gd name="connsiteX7" fmla="*/ 25241 w 161925"/>
                  <a:gd name="connsiteY7" fmla="*/ 72866 h 133350"/>
                  <a:gd name="connsiteX8" fmla="*/ 7144 w 161925"/>
                  <a:gd name="connsiteY8" fmla="*/ 90964 h 133350"/>
                  <a:gd name="connsiteX9" fmla="*/ 25241 w 161925"/>
                  <a:gd name="connsiteY9" fmla="*/ 109061 h 133350"/>
                  <a:gd name="connsiteX10" fmla="*/ 42386 w 161925"/>
                  <a:gd name="connsiteY10" fmla="*/ 93821 h 133350"/>
                  <a:gd name="connsiteX11" fmla="*/ 78581 w 161925"/>
                  <a:gd name="connsiteY11" fmla="*/ 130016 h 133350"/>
                  <a:gd name="connsiteX12" fmla="*/ 114776 w 161925"/>
                  <a:gd name="connsiteY12" fmla="*/ 93821 h 133350"/>
                  <a:gd name="connsiteX13" fmla="*/ 109061 w 161925"/>
                  <a:gd name="connsiteY13" fmla="*/ 73819 h 133350"/>
                  <a:gd name="connsiteX14" fmla="*/ 124301 w 161925"/>
                  <a:gd name="connsiteY14" fmla="*/ 80486 h 133350"/>
                  <a:gd name="connsiteX15" fmla="*/ 146209 w 161925"/>
                  <a:gd name="connsiteY15" fmla="*/ 61436 h 133350"/>
                  <a:gd name="connsiteX16" fmla="*/ 151924 w 161925"/>
                  <a:gd name="connsiteY16" fmla="*/ 63341 h 133350"/>
                  <a:gd name="connsiteX17" fmla="*/ 163354 w 161925"/>
                  <a:gd name="connsiteY17" fmla="*/ 51911 h 133350"/>
                  <a:gd name="connsiteX18" fmla="*/ 151924 w 161925"/>
                  <a:gd name="connsiteY18" fmla="*/ 40481 h 133350"/>
                  <a:gd name="connsiteX19" fmla="*/ 142399 w 161925"/>
                  <a:gd name="connsiteY19" fmla="*/ 46196 h 133350"/>
                  <a:gd name="connsiteX20" fmla="*/ 124301 w 161925"/>
                  <a:gd name="connsiteY20" fmla="*/ 36671 h 133350"/>
                  <a:gd name="connsiteX21" fmla="*/ 102394 w 161925"/>
                  <a:gd name="connsiteY21" fmla="*/ 58579 h 133350"/>
                  <a:gd name="connsiteX22" fmla="*/ 105251 w 161925"/>
                  <a:gd name="connsiteY22" fmla="*/ 70009 h 133350"/>
                  <a:gd name="connsiteX23" fmla="*/ 88106 w 161925"/>
                  <a:gd name="connsiteY23" fmla="*/ 59531 h 133350"/>
                  <a:gd name="connsiteX24" fmla="*/ 88106 w 161925"/>
                  <a:gd name="connsiteY24" fmla="*/ 58579 h 133350"/>
                  <a:gd name="connsiteX25" fmla="*/ 74771 w 161925"/>
                  <a:gd name="connsiteY25" fmla="*/ 30004 h 133350"/>
                  <a:gd name="connsiteX26" fmla="*/ 42386 w 161925"/>
                  <a:gd name="connsiteY26" fmla="*/ 91916 h 133350"/>
                  <a:gd name="connsiteX27" fmla="*/ 42386 w 161925"/>
                  <a:gd name="connsiteY27" fmla="*/ 89059 h 133350"/>
                  <a:gd name="connsiteX28" fmla="*/ 43339 w 161925"/>
                  <a:gd name="connsiteY28" fmla="*/ 89059 h 133350"/>
                  <a:gd name="connsiteX29" fmla="*/ 42386 w 161925"/>
                  <a:gd name="connsiteY29" fmla="*/ 919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1925" h="133350">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55D9C63-A4DA-4BFB-9796-54D21FE508B1}"/>
                  </a:ext>
                </a:extLst>
              </p:cNvPr>
              <p:cNvSpPr/>
              <p:nvPr/>
            </p:nvSpPr>
            <p:spPr>
              <a:xfrm>
                <a:off x="5822156" y="3741896"/>
                <a:ext cx="28575" cy="28575"/>
              </a:xfrm>
              <a:custGeom>
                <a:avLst/>
                <a:gdLst>
                  <a:gd name="connsiteX0" fmla="*/ 22384 w 28575"/>
                  <a:gd name="connsiteY0" fmla="*/ 14764 h 28575"/>
                  <a:gd name="connsiteX1" fmla="*/ 14764 w 28575"/>
                  <a:gd name="connsiteY1" fmla="*/ 22384 h 28575"/>
                  <a:gd name="connsiteX2" fmla="*/ 7144 w 28575"/>
                  <a:gd name="connsiteY2" fmla="*/ 14764 h 28575"/>
                  <a:gd name="connsiteX3" fmla="*/ 14764 w 28575"/>
                  <a:gd name="connsiteY3" fmla="*/ 714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69255CA-C3C0-48C1-8AE7-34D83E0E3038}"/>
                  </a:ext>
                </a:extLst>
              </p:cNvPr>
              <p:cNvSpPr/>
              <p:nvPr/>
            </p:nvSpPr>
            <p:spPr>
              <a:xfrm>
                <a:off x="5948839" y="2976086"/>
                <a:ext cx="28575" cy="28575"/>
              </a:xfrm>
              <a:custGeom>
                <a:avLst/>
                <a:gdLst>
                  <a:gd name="connsiteX0" fmla="*/ 15716 w 28575"/>
                  <a:gd name="connsiteY0" fmla="*/ 24289 h 28575"/>
                  <a:gd name="connsiteX1" fmla="*/ 24289 w 28575"/>
                  <a:gd name="connsiteY1" fmla="*/ 15716 h 28575"/>
                  <a:gd name="connsiteX2" fmla="*/ 15716 w 28575"/>
                  <a:gd name="connsiteY2" fmla="*/ 7144 h 28575"/>
                  <a:gd name="connsiteX3" fmla="*/ 7144 w 28575"/>
                  <a:gd name="connsiteY3" fmla="*/ 15716 h 28575"/>
                  <a:gd name="connsiteX4" fmla="*/ 15716 w 28575"/>
                  <a:gd name="connsiteY4" fmla="*/ 2428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FC0254C-5DA7-49B2-AF39-45EB4D3DCCD9}"/>
                  </a:ext>
                </a:extLst>
              </p:cNvPr>
              <p:cNvSpPr/>
              <p:nvPr/>
            </p:nvSpPr>
            <p:spPr>
              <a:xfrm>
                <a:off x="5656094" y="3041809"/>
                <a:ext cx="95250" cy="114300"/>
              </a:xfrm>
              <a:custGeom>
                <a:avLst/>
                <a:gdLst>
                  <a:gd name="connsiteX0" fmla="*/ 20806 w 95250"/>
                  <a:gd name="connsiteY0" fmla="*/ 90964 h 114300"/>
                  <a:gd name="connsiteX1" fmla="*/ 27474 w 95250"/>
                  <a:gd name="connsiteY1" fmla="*/ 89059 h 114300"/>
                  <a:gd name="connsiteX2" fmla="*/ 57954 w 95250"/>
                  <a:gd name="connsiteY2" fmla="*/ 108109 h 114300"/>
                  <a:gd name="connsiteX3" fmla="*/ 92244 w 95250"/>
                  <a:gd name="connsiteY3" fmla="*/ 73819 h 114300"/>
                  <a:gd name="connsiteX4" fmla="*/ 63669 w 95250"/>
                  <a:gd name="connsiteY4" fmla="*/ 40481 h 114300"/>
                  <a:gd name="connsiteX5" fmla="*/ 64621 w 95250"/>
                  <a:gd name="connsiteY5" fmla="*/ 33814 h 114300"/>
                  <a:gd name="connsiteX6" fmla="*/ 37951 w 95250"/>
                  <a:gd name="connsiteY6" fmla="*/ 7144 h 114300"/>
                  <a:gd name="connsiteX7" fmla="*/ 11281 w 95250"/>
                  <a:gd name="connsiteY7" fmla="*/ 33814 h 114300"/>
                  <a:gd name="connsiteX8" fmla="*/ 28426 w 95250"/>
                  <a:gd name="connsiteY8" fmla="*/ 58579 h 114300"/>
                  <a:gd name="connsiteX9" fmla="*/ 27474 w 95250"/>
                  <a:gd name="connsiteY9" fmla="*/ 61436 h 114300"/>
                  <a:gd name="connsiteX10" fmla="*/ 22711 w 95250"/>
                  <a:gd name="connsiteY10" fmla="*/ 60484 h 114300"/>
                  <a:gd name="connsiteX11" fmla="*/ 7471 w 95250"/>
                  <a:gd name="connsiteY11" fmla="*/ 75724 h 114300"/>
                  <a:gd name="connsiteX12" fmla="*/ 20806 w 95250"/>
                  <a:gd name="connsiteY12" fmla="*/ 9096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11430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A8021E8-18DD-4BC9-9488-F4278ECF3E4B}"/>
                  </a:ext>
                </a:extLst>
              </p:cNvPr>
              <p:cNvSpPr/>
              <p:nvPr/>
            </p:nvSpPr>
            <p:spPr>
              <a:xfrm>
                <a:off x="5755481" y="4182904"/>
                <a:ext cx="57150" cy="57150"/>
              </a:xfrm>
              <a:custGeom>
                <a:avLst/>
                <a:gdLst>
                  <a:gd name="connsiteX0" fmla="*/ 31909 w 57150"/>
                  <a:gd name="connsiteY0" fmla="*/ 7144 h 57150"/>
                  <a:gd name="connsiteX1" fmla="*/ 7144 w 57150"/>
                  <a:gd name="connsiteY1" fmla="*/ 31909 h 57150"/>
                  <a:gd name="connsiteX2" fmla="*/ 31909 w 57150"/>
                  <a:gd name="connsiteY2" fmla="*/ 56674 h 57150"/>
                  <a:gd name="connsiteX3" fmla="*/ 56674 w 57150"/>
                  <a:gd name="connsiteY3" fmla="*/ 31909 h 57150"/>
                  <a:gd name="connsiteX4" fmla="*/ 31909 w 57150"/>
                  <a:gd name="connsiteY4" fmla="*/ 7144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B023E3C-6D98-42C2-B000-F80F84AC0DCE}"/>
                  </a:ext>
                </a:extLst>
              </p:cNvPr>
              <p:cNvSpPr/>
              <p:nvPr/>
            </p:nvSpPr>
            <p:spPr>
              <a:xfrm>
                <a:off x="6033611" y="3938111"/>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3ABDA8C-E62E-4995-B565-D91E94E4120C}"/>
                  </a:ext>
                </a:extLst>
              </p:cNvPr>
              <p:cNvSpPr/>
              <p:nvPr/>
            </p:nvSpPr>
            <p:spPr>
              <a:xfrm>
                <a:off x="5585936" y="3662839"/>
                <a:ext cx="38100" cy="38100"/>
              </a:xfrm>
              <a:custGeom>
                <a:avLst/>
                <a:gdLst>
                  <a:gd name="connsiteX0" fmla="*/ 37624 w 38100"/>
                  <a:gd name="connsiteY0" fmla="*/ 22384 h 38100"/>
                  <a:gd name="connsiteX1" fmla="*/ 22384 w 38100"/>
                  <a:gd name="connsiteY1" fmla="*/ 7144 h 38100"/>
                  <a:gd name="connsiteX2" fmla="*/ 7144 w 38100"/>
                  <a:gd name="connsiteY2" fmla="*/ 22384 h 38100"/>
                  <a:gd name="connsiteX3" fmla="*/ 22384 w 38100"/>
                  <a:gd name="connsiteY3" fmla="*/ 3762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53711E1-CEA1-416A-8657-E57FE2BB0F45}"/>
                  </a:ext>
                </a:extLst>
              </p:cNvPr>
              <p:cNvSpPr/>
              <p:nvPr/>
            </p:nvSpPr>
            <p:spPr>
              <a:xfrm>
                <a:off x="5774531" y="3054191"/>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BDBA61E-9465-414C-8D1D-B7BD16C0E6D8}"/>
                  </a:ext>
                </a:extLst>
              </p:cNvPr>
              <p:cNvSpPr/>
              <p:nvPr/>
            </p:nvSpPr>
            <p:spPr>
              <a:xfrm>
                <a:off x="5801201" y="2997041"/>
                <a:ext cx="28575" cy="28575"/>
              </a:xfrm>
              <a:custGeom>
                <a:avLst/>
                <a:gdLst>
                  <a:gd name="connsiteX0" fmla="*/ 24289 w 28575"/>
                  <a:gd name="connsiteY0" fmla="*/ 15716 h 28575"/>
                  <a:gd name="connsiteX1" fmla="*/ 15716 w 28575"/>
                  <a:gd name="connsiteY1" fmla="*/ 24289 h 28575"/>
                  <a:gd name="connsiteX2" fmla="*/ 7144 w 28575"/>
                  <a:gd name="connsiteY2" fmla="*/ 15716 h 28575"/>
                  <a:gd name="connsiteX3" fmla="*/ 15716 w 28575"/>
                  <a:gd name="connsiteY3" fmla="*/ 7144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54A4297-835B-4E91-B515-F9BF8C81F30A}"/>
                  </a:ext>
                </a:extLst>
              </p:cNvPr>
              <p:cNvSpPr/>
              <p:nvPr/>
            </p:nvSpPr>
            <p:spPr>
              <a:xfrm>
                <a:off x="5444966" y="3704749"/>
                <a:ext cx="85725" cy="85725"/>
              </a:xfrm>
              <a:custGeom>
                <a:avLst/>
                <a:gdLst>
                  <a:gd name="connsiteX0" fmla="*/ 81439 w 85725"/>
                  <a:gd name="connsiteY0" fmla="*/ 44291 h 85725"/>
                  <a:gd name="connsiteX1" fmla="*/ 44291 w 85725"/>
                  <a:gd name="connsiteY1" fmla="*/ 81439 h 85725"/>
                  <a:gd name="connsiteX2" fmla="*/ 7144 w 85725"/>
                  <a:gd name="connsiteY2" fmla="*/ 44291 h 85725"/>
                  <a:gd name="connsiteX3" fmla="*/ 44291 w 85725"/>
                  <a:gd name="connsiteY3" fmla="*/ 7144 h 85725"/>
                  <a:gd name="connsiteX4" fmla="*/ 81439 w 85725"/>
                  <a:gd name="connsiteY4" fmla="*/ 4429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6550AD9-7AE9-4803-8AB3-70F8E31338FE}"/>
                  </a:ext>
                </a:extLst>
              </p:cNvPr>
              <p:cNvSpPr/>
              <p:nvPr/>
            </p:nvSpPr>
            <p:spPr>
              <a:xfrm>
                <a:off x="5544979" y="3427571"/>
                <a:ext cx="85725" cy="95250"/>
              </a:xfrm>
              <a:custGeom>
                <a:avLst/>
                <a:gdLst>
                  <a:gd name="connsiteX0" fmla="*/ 58579 w 85725"/>
                  <a:gd name="connsiteY0" fmla="*/ 39529 h 95250"/>
                  <a:gd name="connsiteX1" fmla="*/ 59531 w 85725"/>
                  <a:gd name="connsiteY1" fmla="*/ 32861 h 95250"/>
                  <a:gd name="connsiteX2" fmla="*/ 39529 w 85725"/>
                  <a:gd name="connsiteY2" fmla="*/ 12859 h 95250"/>
                  <a:gd name="connsiteX3" fmla="*/ 38576 w 85725"/>
                  <a:gd name="connsiteY3" fmla="*/ 12859 h 95250"/>
                  <a:gd name="connsiteX4" fmla="*/ 25241 w 85725"/>
                  <a:gd name="connsiteY4" fmla="*/ 7144 h 95250"/>
                  <a:gd name="connsiteX5" fmla="*/ 7144 w 85725"/>
                  <a:gd name="connsiteY5" fmla="*/ 25241 h 95250"/>
                  <a:gd name="connsiteX6" fmla="*/ 22384 w 85725"/>
                  <a:gd name="connsiteY6" fmla="*/ 43339 h 95250"/>
                  <a:gd name="connsiteX7" fmla="*/ 34766 w 85725"/>
                  <a:gd name="connsiteY7" fmla="*/ 52864 h 95250"/>
                  <a:gd name="connsiteX8" fmla="*/ 30004 w 85725"/>
                  <a:gd name="connsiteY8" fmla="*/ 68104 h 95250"/>
                  <a:gd name="connsiteX9" fmla="*/ 58579 w 85725"/>
                  <a:gd name="connsiteY9" fmla="*/ 96679 h 95250"/>
                  <a:gd name="connsiteX10" fmla="*/ 87154 w 85725"/>
                  <a:gd name="connsiteY10" fmla="*/ 68104 h 95250"/>
                  <a:gd name="connsiteX11" fmla="*/ 58579 w 85725"/>
                  <a:gd name="connsiteY11" fmla="*/ 39529 h 95250"/>
                  <a:gd name="connsiteX12" fmla="*/ 58579 w 85725"/>
                  <a:gd name="connsiteY12" fmla="*/ 39529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 h="95250">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5457456-84D9-4F75-9C83-514D86CA48C4}"/>
                  </a:ext>
                </a:extLst>
              </p:cNvPr>
              <p:cNvSpPr/>
              <p:nvPr/>
            </p:nvSpPr>
            <p:spPr>
              <a:xfrm>
                <a:off x="5965031" y="4117181"/>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3826FF6-8F5C-45B9-9474-8C8F627C4515}"/>
                  </a:ext>
                </a:extLst>
              </p:cNvPr>
              <p:cNvSpPr/>
              <p:nvPr/>
            </p:nvSpPr>
            <p:spPr>
              <a:xfrm>
                <a:off x="5866924" y="3722846"/>
                <a:ext cx="76200" cy="76200"/>
              </a:xfrm>
              <a:custGeom>
                <a:avLst/>
                <a:gdLst>
                  <a:gd name="connsiteX0" fmla="*/ 65246 w 76200"/>
                  <a:gd name="connsiteY0" fmla="*/ 75724 h 76200"/>
                  <a:gd name="connsiteX1" fmla="*/ 75724 w 76200"/>
                  <a:gd name="connsiteY1" fmla="*/ 65246 h 76200"/>
                  <a:gd name="connsiteX2" fmla="*/ 65246 w 76200"/>
                  <a:gd name="connsiteY2" fmla="*/ 54769 h 76200"/>
                  <a:gd name="connsiteX3" fmla="*/ 62389 w 76200"/>
                  <a:gd name="connsiteY3" fmla="*/ 55721 h 76200"/>
                  <a:gd name="connsiteX4" fmla="*/ 68104 w 76200"/>
                  <a:gd name="connsiteY4" fmla="*/ 42386 h 76200"/>
                  <a:gd name="connsiteX5" fmla="*/ 50006 w 76200"/>
                  <a:gd name="connsiteY5" fmla="*/ 24289 h 76200"/>
                  <a:gd name="connsiteX6" fmla="*/ 42386 w 76200"/>
                  <a:gd name="connsiteY6" fmla="*/ 26194 h 76200"/>
                  <a:gd name="connsiteX7" fmla="*/ 30956 w 76200"/>
                  <a:gd name="connsiteY7" fmla="*/ 16669 h 76200"/>
                  <a:gd name="connsiteX8" fmla="*/ 31909 w 76200"/>
                  <a:gd name="connsiteY8" fmla="*/ 16669 h 76200"/>
                  <a:gd name="connsiteX9" fmla="*/ 36671 w 76200"/>
                  <a:gd name="connsiteY9" fmla="*/ 11906 h 76200"/>
                  <a:gd name="connsiteX10" fmla="*/ 31909 w 76200"/>
                  <a:gd name="connsiteY10" fmla="*/ 7144 h 76200"/>
                  <a:gd name="connsiteX11" fmla="*/ 27146 w 76200"/>
                  <a:gd name="connsiteY11" fmla="*/ 11906 h 76200"/>
                  <a:gd name="connsiteX12" fmla="*/ 30004 w 76200"/>
                  <a:gd name="connsiteY12" fmla="*/ 16669 h 76200"/>
                  <a:gd name="connsiteX13" fmla="*/ 26194 w 76200"/>
                  <a:gd name="connsiteY13" fmla="*/ 15716 h 76200"/>
                  <a:gd name="connsiteX14" fmla="*/ 7144 w 76200"/>
                  <a:gd name="connsiteY14" fmla="*/ 34766 h 76200"/>
                  <a:gd name="connsiteX15" fmla="*/ 26194 w 76200"/>
                  <a:gd name="connsiteY15" fmla="*/ 53816 h 76200"/>
                  <a:gd name="connsiteX16" fmla="*/ 35719 w 76200"/>
                  <a:gd name="connsiteY16" fmla="*/ 50959 h 76200"/>
                  <a:gd name="connsiteX17" fmla="*/ 50959 w 76200"/>
                  <a:gd name="connsiteY17" fmla="*/ 59531 h 76200"/>
                  <a:gd name="connsiteX18" fmla="*/ 57626 w 76200"/>
                  <a:gd name="connsiteY18" fmla="*/ 58579 h 76200"/>
                  <a:gd name="connsiteX19" fmla="*/ 54769 w 76200"/>
                  <a:gd name="connsiteY19" fmla="*/ 65246 h 76200"/>
                  <a:gd name="connsiteX20" fmla="*/ 65246 w 76200"/>
                  <a:gd name="connsiteY20" fmla="*/ 757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00" h="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6064495-1974-4AF5-8B81-7ED9D4C1B756}"/>
                  </a:ext>
                </a:extLst>
              </p:cNvPr>
              <p:cNvSpPr/>
              <p:nvPr/>
            </p:nvSpPr>
            <p:spPr>
              <a:xfrm>
                <a:off x="6027896" y="2811304"/>
                <a:ext cx="95250" cy="85725"/>
              </a:xfrm>
              <a:custGeom>
                <a:avLst/>
                <a:gdLst>
                  <a:gd name="connsiteX0" fmla="*/ 27146 w 95250"/>
                  <a:gd name="connsiteY0" fmla="*/ 7144 h 85725"/>
                  <a:gd name="connsiteX1" fmla="*/ 7144 w 95250"/>
                  <a:gd name="connsiteY1" fmla="*/ 27146 h 85725"/>
                  <a:gd name="connsiteX2" fmla="*/ 16669 w 95250"/>
                  <a:gd name="connsiteY2" fmla="*/ 44291 h 85725"/>
                  <a:gd name="connsiteX3" fmla="*/ 15716 w 95250"/>
                  <a:gd name="connsiteY3" fmla="*/ 49054 h 85725"/>
                  <a:gd name="connsiteX4" fmla="*/ 32861 w 95250"/>
                  <a:gd name="connsiteY4" fmla="*/ 66199 h 85725"/>
                  <a:gd name="connsiteX5" fmla="*/ 42386 w 95250"/>
                  <a:gd name="connsiteY5" fmla="*/ 63341 h 85725"/>
                  <a:gd name="connsiteX6" fmla="*/ 66199 w 95250"/>
                  <a:gd name="connsiteY6" fmla="*/ 84296 h 85725"/>
                  <a:gd name="connsiteX7" fmla="*/ 90964 w 95250"/>
                  <a:gd name="connsiteY7" fmla="*/ 59531 h 85725"/>
                  <a:gd name="connsiteX8" fmla="*/ 66199 w 95250"/>
                  <a:gd name="connsiteY8" fmla="*/ 34766 h 85725"/>
                  <a:gd name="connsiteX9" fmla="*/ 49054 w 95250"/>
                  <a:gd name="connsiteY9" fmla="*/ 41434 h 85725"/>
                  <a:gd name="connsiteX10" fmla="*/ 45244 w 95250"/>
                  <a:gd name="connsiteY10" fmla="*/ 34766 h 85725"/>
                  <a:gd name="connsiteX11" fmla="*/ 47149 w 95250"/>
                  <a:gd name="connsiteY11" fmla="*/ 25241 h 85725"/>
                  <a:gd name="connsiteX12" fmla="*/ 27146 w 95250"/>
                  <a:gd name="connsiteY12" fmla="*/ 7144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85725">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BDA000C-2703-46A0-8A09-F827197BF3F1}"/>
                  </a:ext>
                </a:extLst>
              </p:cNvPr>
              <p:cNvSpPr/>
              <p:nvPr/>
            </p:nvSpPr>
            <p:spPr>
              <a:xfrm>
                <a:off x="6005989" y="2619851"/>
                <a:ext cx="76200" cy="76200"/>
              </a:xfrm>
              <a:custGeom>
                <a:avLst/>
                <a:gdLst>
                  <a:gd name="connsiteX0" fmla="*/ 42386 w 76200"/>
                  <a:gd name="connsiteY0" fmla="*/ 77629 h 76200"/>
                  <a:gd name="connsiteX1" fmla="*/ 77629 w 76200"/>
                  <a:gd name="connsiteY1" fmla="*/ 42386 h 76200"/>
                  <a:gd name="connsiteX2" fmla="*/ 42386 w 76200"/>
                  <a:gd name="connsiteY2" fmla="*/ 7144 h 76200"/>
                  <a:gd name="connsiteX3" fmla="*/ 7144 w 76200"/>
                  <a:gd name="connsiteY3" fmla="*/ 42386 h 76200"/>
                  <a:gd name="connsiteX4" fmla="*/ 42386 w 76200"/>
                  <a:gd name="connsiteY4" fmla="*/ 77629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7E66001-0000-4462-B1E0-232EEC8D6E25}"/>
                  </a:ext>
                </a:extLst>
              </p:cNvPr>
              <p:cNvSpPr/>
              <p:nvPr/>
            </p:nvSpPr>
            <p:spPr>
              <a:xfrm>
                <a:off x="5885021" y="3175159"/>
                <a:ext cx="38100" cy="38100"/>
              </a:xfrm>
              <a:custGeom>
                <a:avLst/>
                <a:gdLst>
                  <a:gd name="connsiteX0" fmla="*/ 19526 w 38100"/>
                  <a:gd name="connsiteY0" fmla="*/ 31909 h 38100"/>
                  <a:gd name="connsiteX1" fmla="*/ 31909 w 38100"/>
                  <a:gd name="connsiteY1" fmla="*/ 19526 h 38100"/>
                  <a:gd name="connsiteX2" fmla="*/ 19526 w 38100"/>
                  <a:gd name="connsiteY2" fmla="*/ 7144 h 38100"/>
                  <a:gd name="connsiteX3" fmla="*/ 7144 w 38100"/>
                  <a:gd name="connsiteY3" fmla="*/ 19526 h 38100"/>
                  <a:gd name="connsiteX4" fmla="*/ 19526 w 38100"/>
                  <a:gd name="connsiteY4" fmla="*/ 3190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67C0B497-B7C7-46A6-AB0C-405401245934}"/>
                  </a:ext>
                </a:extLst>
              </p:cNvPr>
              <p:cNvSpPr/>
              <p:nvPr/>
            </p:nvSpPr>
            <p:spPr>
              <a:xfrm>
                <a:off x="6279356" y="3024664"/>
                <a:ext cx="38100" cy="38100"/>
              </a:xfrm>
              <a:custGeom>
                <a:avLst/>
                <a:gdLst>
                  <a:gd name="connsiteX0" fmla="*/ 21431 w 38100"/>
                  <a:gd name="connsiteY0" fmla="*/ 35719 h 38100"/>
                  <a:gd name="connsiteX1" fmla="*/ 35719 w 38100"/>
                  <a:gd name="connsiteY1" fmla="*/ 21431 h 38100"/>
                  <a:gd name="connsiteX2" fmla="*/ 21431 w 38100"/>
                  <a:gd name="connsiteY2" fmla="*/ 7144 h 38100"/>
                  <a:gd name="connsiteX3" fmla="*/ 7144 w 38100"/>
                  <a:gd name="connsiteY3" fmla="*/ 21431 h 38100"/>
                  <a:gd name="connsiteX4" fmla="*/ 21431 w 38100"/>
                  <a:gd name="connsiteY4" fmla="*/ 3571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F433C03-D362-40AC-A564-3B8AEBB1E536}"/>
                  </a:ext>
                </a:extLst>
              </p:cNvPr>
              <p:cNvSpPr/>
              <p:nvPr/>
            </p:nvSpPr>
            <p:spPr>
              <a:xfrm>
                <a:off x="5935504" y="2767489"/>
                <a:ext cx="57150" cy="57150"/>
              </a:xfrm>
              <a:custGeom>
                <a:avLst/>
                <a:gdLst>
                  <a:gd name="connsiteX0" fmla="*/ 29051 w 57150"/>
                  <a:gd name="connsiteY0" fmla="*/ 50959 h 57150"/>
                  <a:gd name="connsiteX1" fmla="*/ 50959 w 57150"/>
                  <a:gd name="connsiteY1" fmla="*/ 29051 h 57150"/>
                  <a:gd name="connsiteX2" fmla="*/ 29051 w 57150"/>
                  <a:gd name="connsiteY2" fmla="*/ 7144 h 57150"/>
                  <a:gd name="connsiteX3" fmla="*/ 7144 w 57150"/>
                  <a:gd name="connsiteY3" fmla="*/ 29051 h 57150"/>
                  <a:gd name="connsiteX4" fmla="*/ 29051 w 57150"/>
                  <a:gd name="connsiteY4" fmla="*/ 5095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C89A1A5-7C0B-4471-B990-73D37E3715F1}"/>
                  </a:ext>
                </a:extLst>
              </p:cNvPr>
              <p:cNvSpPr/>
              <p:nvPr/>
            </p:nvSpPr>
            <p:spPr>
              <a:xfrm>
                <a:off x="5359241" y="3210401"/>
                <a:ext cx="95250" cy="95250"/>
              </a:xfrm>
              <a:custGeom>
                <a:avLst/>
                <a:gdLst>
                  <a:gd name="connsiteX0" fmla="*/ 49054 w 95250"/>
                  <a:gd name="connsiteY0" fmla="*/ 90964 h 95250"/>
                  <a:gd name="connsiteX1" fmla="*/ 90964 w 95250"/>
                  <a:gd name="connsiteY1" fmla="*/ 49054 h 95250"/>
                  <a:gd name="connsiteX2" fmla="*/ 49054 w 95250"/>
                  <a:gd name="connsiteY2" fmla="*/ 7144 h 95250"/>
                  <a:gd name="connsiteX3" fmla="*/ 7144 w 95250"/>
                  <a:gd name="connsiteY3" fmla="*/ 49054 h 95250"/>
                  <a:gd name="connsiteX4" fmla="*/ 49054 w 95250"/>
                  <a:gd name="connsiteY4" fmla="*/ 90964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F052BE3-EFBF-49B7-9D5B-7016E4774E79}"/>
                  </a:ext>
                </a:extLst>
              </p:cNvPr>
              <p:cNvSpPr/>
              <p:nvPr/>
            </p:nvSpPr>
            <p:spPr>
              <a:xfrm>
                <a:off x="6099187" y="3747611"/>
                <a:ext cx="28575" cy="28575"/>
              </a:xfrm>
              <a:custGeom>
                <a:avLst/>
                <a:gdLst>
                  <a:gd name="connsiteX0" fmla="*/ 14911 w 28575"/>
                  <a:gd name="connsiteY0" fmla="*/ 22384 h 28575"/>
                  <a:gd name="connsiteX1" fmla="*/ 22531 w 28575"/>
                  <a:gd name="connsiteY1" fmla="*/ 14764 h 28575"/>
                  <a:gd name="connsiteX2" fmla="*/ 14911 w 28575"/>
                  <a:gd name="connsiteY2" fmla="*/ 7144 h 28575"/>
                  <a:gd name="connsiteX3" fmla="*/ 7291 w 28575"/>
                  <a:gd name="connsiteY3" fmla="*/ 14764 h 28575"/>
                  <a:gd name="connsiteX4" fmla="*/ 14911 w 28575"/>
                  <a:gd name="connsiteY4" fmla="*/ 2238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E767A4F5-395C-4B8C-AA87-F3145C7F499A}"/>
                  </a:ext>
                </a:extLst>
              </p:cNvPr>
              <p:cNvSpPr/>
              <p:nvPr/>
            </p:nvSpPr>
            <p:spPr>
              <a:xfrm>
                <a:off x="5931694" y="3081814"/>
                <a:ext cx="19050" cy="19050"/>
              </a:xfrm>
              <a:custGeom>
                <a:avLst/>
                <a:gdLst>
                  <a:gd name="connsiteX0" fmla="*/ 13811 w 19050"/>
                  <a:gd name="connsiteY0" fmla="*/ 7144 h 19050"/>
                  <a:gd name="connsiteX1" fmla="*/ 7144 w 19050"/>
                  <a:gd name="connsiteY1" fmla="*/ 13811 h 19050"/>
                  <a:gd name="connsiteX2" fmla="*/ 13811 w 19050"/>
                  <a:gd name="connsiteY2" fmla="*/ 20479 h 19050"/>
                  <a:gd name="connsiteX3" fmla="*/ 20479 w 19050"/>
                  <a:gd name="connsiteY3" fmla="*/ 13811 h 19050"/>
                  <a:gd name="connsiteX4" fmla="*/ 13811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F660BEB-58C7-4F9A-B78C-37D7C5DC99AC}"/>
                  </a:ext>
                </a:extLst>
              </p:cNvPr>
              <p:cNvSpPr/>
              <p:nvPr/>
            </p:nvSpPr>
            <p:spPr>
              <a:xfrm>
                <a:off x="5689759" y="3202634"/>
                <a:ext cx="28575" cy="28575"/>
              </a:xfrm>
              <a:custGeom>
                <a:avLst/>
                <a:gdLst>
                  <a:gd name="connsiteX0" fmla="*/ 7144 w 28575"/>
                  <a:gd name="connsiteY0" fmla="*/ 14911 h 28575"/>
                  <a:gd name="connsiteX1" fmla="*/ 14764 w 28575"/>
                  <a:gd name="connsiteY1" fmla="*/ 22531 h 28575"/>
                  <a:gd name="connsiteX2" fmla="*/ 22384 w 28575"/>
                  <a:gd name="connsiteY2" fmla="*/ 14911 h 28575"/>
                  <a:gd name="connsiteX3" fmla="*/ 14764 w 28575"/>
                  <a:gd name="connsiteY3" fmla="*/ 7291 h 28575"/>
                  <a:gd name="connsiteX4" fmla="*/ 7144 w 28575"/>
                  <a:gd name="connsiteY4" fmla="*/ 149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8B734DA-AD3D-45F9-8B8A-FE740EDE5AD4}"/>
                  </a:ext>
                </a:extLst>
              </p:cNvPr>
              <p:cNvSpPr/>
              <p:nvPr/>
            </p:nvSpPr>
            <p:spPr>
              <a:xfrm>
                <a:off x="5458301" y="3294221"/>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575EA61-85D2-4FEC-B8A0-6C90560DF07F}"/>
                  </a:ext>
                </a:extLst>
              </p:cNvPr>
              <p:cNvSpPr/>
              <p:nvPr/>
            </p:nvSpPr>
            <p:spPr>
              <a:xfrm>
                <a:off x="5470684" y="3204686"/>
                <a:ext cx="19050" cy="19050"/>
              </a:xfrm>
              <a:custGeom>
                <a:avLst/>
                <a:gdLst>
                  <a:gd name="connsiteX0" fmla="*/ 13811 w 19050"/>
                  <a:gd name="connsiteY0" fmla="*/ 20479 h 19050"/>
                  <a:gd name="connsiteX1" fmla="*/ 20479 w 19050"/>
                  <a:gd name="connsiteY1" fmla="*/ 13811 h 19050"/>
                  <a:gd name="connsiteX2" fmla="*/ 13811 w 19050"/>
                  <a:gd name="connsiteY2" fmla="*/ 7144 h 19050"/>
                  <a:gd name="connsiteX3" fmla="*/ 7144 w 19050"/>
                  <a:gd name="connsiteY3" fmla="*/ 13811 h 19050"/>
                  <a:gd name="connsiteX4" fmla="*/ 13811 w 19050"/>
                  <a:gd name="connsiteY4" fmla="*/ 2047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0BE7884-8FD5-4EAB-BFC2-B614E43A33A0}"/>
                  </a:ext>
                </a:extLst>
              </p:cNvPr>
              <p:cNvSpPr/>
              <p:nvPr/>
            </p:nvSpPr>
            <p:spPr>
              <a:xfrm>
                <a:off x="5970746" y="3748564"/>
                <a:ext cx="57150" cy="57150"/>
              </a:xfrm>
              <a:custGeom>
                <a:avLst/>
                <a:gdLst>
                  <a:gd name="connsiteX0" fmla="*/ 29051 w 57150"/>
                  <a:gd name="connsiteY0" fmla="*/ 53816 h 57150"/>
                  <a:gd name="connsiteX1" fmla="*/ 50959 w 57150"/>
                  <a:gd name="connsiteY1" fmla="*/ 34766 h 57150"/>
                  <a:gd name="connsiteX2" fmla="*/ 55721 w 57150"/>
                  <a:gd name="connsiteY2" fmla="*/ 23336 h 57150"/>
                  <a:gd name="connsiteX3" fmla="*/ 39529 w 57150"/>
                  <a:gd name="connsiteY3" fmla="*/ 7144 h 57150"/>
                  <a:gd name="connsiteX4" fmla="*/ 30004 w 57150"/>
                  <a:gd name="connsiteY4" fmla="*/ 10001 h 57150"/>
                  <a:gd name="connsiteX5" fmla="*/ 29051 w 57150"/>
                  <a:gd name="connsiteY5" fmla="*/ 10001 h 57150"/>
                  <a:gd name="connsiteX6" fmla="*/ 7144 w 57150"/>
                  <a:gd name="connsiteY6" fmla="*/ 31909 h 57150"/>
                  <a:gd name="connsiteX7" fmla="*/ 29051 w 57150"/>
                  <a:gd name="connsiteY7" fmla="*/ 5381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F3A8BF42-6318-4CED-8C67-6D8832C106A9}"/>
                  </a:ext>
                </a:extLst>
              </p:cNvPr>
              <p:cNvSpPr/>
              <p:nvPr/>
            </p:nvSpPr>
            <p:spPr>
              <a:xfrm>
                <a:off x="5732621" y="3876199"/>
                <a:ext cx="180975" cy="114300"/>
              </a:xfrm>
              <a:custGeom>
                <a:avLst/>
                <a:gdLst>
                  <a:gd name="connsiteX0" fmla="*/ 15716 w 180975"/>
                  <a:gd name="connsiteY0" fmla="*/ 79534 h 114300"/>
                  <a:gd name="connsiteX1" fmla="*/ 7144 w 180975"/>
                  <a:gd name="connsiteY1" fmla="*/ 93821 h 114300"/>
                  <a:gd name="connsiteX2" fmla="*/ 23336 w 180975"/>
                  <a:gd name="connsiteY2" fmla="*/ 110014 h 114300"/>
                  <a:gd name="connsiteX3" fmla="*/ 29051 w 180975"/>
                  <a:gd name="connsiteY3" fmla="*/ 109061 h 114300"/>
                  <a:gd name="connsiteX4" fmla="*/ 49054 w 180975"/>
                  <a:gd name="connsiteY4" fmla="*/ 115729 h 114300"/>
                  <a:gd name="connsiteX5" fmla="*/ 82391 w 180975"/>
                  <a:gd name="connsiteY5" fmla="*/ 82391 h 114300"/>
                  <a:gd name="connsiteX6" fmla="*/ 77629 w 180975"/>
                  <a:gd name="connsiteY6" fmla="*/ 66199 h 114300"/>
                  <a:gd name="connsiteX7" fmla="*/ 81439 w 180975"/>
                  <a:gd name="connsiteY7" fmla="*/ 65246 h 114300"/>
                  <a:gd name="connsiteX8" fmla="*/ 119539 w 180975"/>
                  <a:gd name="connsiteY8" fmla="*/ 98584 h 114300"/>
                  <a:gd name="connsiteX9" fmla="*/ 155734 w 180975"/>
                  <a:gd name="connsiteY9" fmla="*/ 73819 h 114300"/>
                  <a:gd name="connsiteX10" fmla="*/ 159544 w 180975"/>
                  <a:gd name="connsiteY10" fmla="*/ 72866 h 114300"/>
                  <a:gd name="connsiteX11" fmla="*/ 168116 w 180975"/>
                  <a:gd name="connsiteY11" fmla="*/ 77629 h 114300"/>
                  <a:gd name="connsiteX12" fmla="*/ 178594 w 180975"/>
                  <a:gd name="connsiteY12" fmla="*/ 67151 h 114300"/>
                  <a:gd name="connsiteX13" fmla="*/ 172879 w 180975"/>
                  <a:gd name="connsiteY13" fmla="*/ 58579 h 114300"/>
                  <a:gd name="connsiteX14" fmla="*/ 179546 w 180975"/>
                  <a:gd name="connsiteY14" fmla="*/ 48101 h 114300"/>
                  <a:gd name="connsiteX15" fmla="*/ 169069 w 180975"/>
                  <a:gd name="connsiteY15" fmla="*/ 36671 h 114300"/>
                  <a:gd name="connsiteX16" fmla="*/ 153829 w 180975"/>
                  <a:gd name="connsiteY16" fmla="*/ 27146 h 114300"/>
                  <a:gd name="connsiteX17" fmla="*/ 154781 w 180975"/>
                  <a:gd name="connsiteY17" fmla="*/ 24289 h 114300"/>
                  <a:gd name="connsiteX18" fmla="*/ 148114 w 180975"/>
                  <a:gd name="connsiteY18" fmla="*/ 17621 h 114300"/>
                  <a:gd name="connsiteX19" fmla="*/ 141446 w 180975"/>
                  <a:gd name="connsiteY19" fmla="*/ 24289 h 114300"/>
                  <a:gd name="connsiteX20" fmla="*/ 142399 w 180975"/>
                  <a:gd name="connsiteY20" fmla="*/ 28099 h 114300"/>
                  <a:gd name="connsiteX21" fmla="*/ 140494 w 180975"/>
                  <a:gd name="connsiteY21" fmla="*/ 29051 h 114300"/>
                  <a:gd name="connsiteX22" fmla="*/ 125254 w 180975"/>
                  <a:gd name="connsiteY22" fmla="*/ 22384 h 114300"/>
                  <a:gd name="connsiteX23" fmla="*/ 110966 w 180975"/>
                  <a:gd name="connsiteY23" fmla="*/ 14764 h 114300"/>
                  <a:gd name="connsiteX24" fmla="*/ 95726 w 180975"/>
                  <a:gd name="connsiteY24" fmla="*/ 24289 h 114300"/>
                  <a:gd name="connsiteX25" fmla="*/ 69056 w 180975"/>
                  <a:gd name="connsiteY25" fmla="*/ 7144 h 114300"/>
                  <a:gd name="connsiteX26" fmla="*/ 38576 w 180975"/>
                  <a:gd name="connsiteY26" fmla="*/ 37624 h 114300"/>
                  <a:gd name="connsiteX27" fmla="*/ 41434 w 180975"/>
                  <a:gd name="connsiteY27" fmla="*/ 50959 h 114300"/>
                  <a:gd name="connsiteX28" fmla="*/ 15716 w 180975"/>
                  <a:gd name="connsiteY28" fmla="*/ 7953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0975" h="114300">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151ADE9-C743-45EF-989C-71A4C76F4772}"/>
                  </a:ext>
                </a:extLst>
              </p:cNvPr>
              <p:cNvSpPr/>
              <p:nvPr/>
            </p:nvSpPr>
            <p:spPr>
              <a:xfrm>
                <a:off x="5716429" y="4020026"/>
                <a:ext cx="28575" cy="28575"/>
              </a:xfrm>
              <a:custGeom>
                <a:avLst/>
                <a:gdLst>
                  <a:gd name="connsiteX0" fmla="*/ 24289 w 28575"/>
                  <a:gd name="connsiteY0" fmla="*/ 15716 h 28575"/>
                  <a:gd name="connsiteX1" fmla="*/ 15716 w 28575"/>
                  <a:gd name="connsiteY1" fmla="*/ 7144 h 28575"/>
                  <a:gd name="connsiteX2" fmla="*/ 7144 w 28575"/>
                  <a:gd name="connsiteY2" fmla="*/ 15716 h 28575"/>
                  <a:gd name="connsiteX3" fmla="*/ 15716 w 28575"/>
                  <a:gd name="connsiteY3" fmla="*/ 24289 h 28575"/>
                  <a:gd name="connsiteX4" fmla="*/ 24289 w 28575"/>
                  <a:gd name="connsiteY4" fmla="*/ 1571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2AFCB1D-DAAB-43B5-84CC-37C6A90AFADC}"/>
                  </a:ext>
                </a:extLst>
              </p:cNvPr>
              <p:cNvSpPr/>
              <p:nvPr/>
            </p:nvSpPr>
            <p:spPr>
              <a:xfrm>
                <a:off x="6147911" y="2889318"/>
                <a:ext cx="66675" cy="57150"/>
              </a:xfrm>
              <a:custGeom>
                <a:avLst/>
                <a:gdLst>
                  <a:gd name="connsiteX0" fmla="*/ 7144 w 66675"/>
                  <a:gd name="connsiteY0" fmla="*/ 21522 h 57150"/>
                  <a:gd name="connsiteX1" fmla="*/ 15716 w 66675"/>
                  <a:gd name="connsiteY1" fmla="*/ 35809 h 57150"/>
                  <a:gd name="connsiteX2" fmla="*/ 39529 w 66675"/>
                  <a:gd name="connsiteY2" fmla="*/ 58670 h 57150"/>
                  <a:gd name="connsiteX3" fmla="*/ 63341 w 66675"/>
                  <a:gd name="connsiteY3" fmla="*/ 34857 h 57150"/>
                  <a:gd name="connsiteX4" fmla="*/ 39529 w 66675"/>
                  <a:gd name="connsiteY4" fmla="*/ 11045 h 57150"/>
                  <a:gd name="connsiteX5" fmla="*/ 33814 w 66675"/>
                  <a:gd name="connsiteY5" fmla="*/ 11997 h 57150"/>
                  <a:gd name="connsiteX6" fmla="*/ 22384 w 66675"/>
                  <a:gd name="connsiteY6" fmla="*/ 7234 h 57150"/>
                  <a:gd name="connsiteX7" fmla="*/ 7144 w 66675"/>
                  <a:gd name="connsiteY7" fmla="*/ 2152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57150">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4A562EB-C476-44C9-B3FA-55FED91DC75D}"/>
                  </a:ext>
                </a:extLst>
              </p:cNvPr>
              <p:cNvSpPr/>
              <p:nvPr/>
            </p:nvSpPr>
            <p:spPr>
              <a:xfrm>
                <a:off x="5862161" y="3860959"/>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1D23707-E235-4537-A33D-0C80B9CC96E3}"/>
                  </a:ext>
                </a:extLst>
              </p:cNvPr>
              <p:cNvSpPr/>
              <p:nvPr/>
            </p:nvSpPr>
            <p:spPr>
              <a:xfrm>
                <a:off x="5269706" y="3384709"/>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D8C0C98-98E3-4457-9DD7-70310F0AB974}"/>
                  </a:ext>
                </a:extLst>
              </p:cNvPr>
              <p:cNvSpPr/>
              <p:nvPr/>
            </p:nvSpPr>
            <p:spPr>
              <a:xfrm>
                <a:off x="5923121" y="3529489"/>
                <a:ext cx="28575" cy="28575"/>
              </a:xfrm>
              <a:custGeom>
                <a:avLst/>
                <a:gdLst>
                  <a:gd name="connsiteX0" fmla="*/ 17621 w 28575"/>
                  <a:gd name="connsiteY0" fmla="*/ 28099 h 28575"/>
                  <a:gd name="connsiteX1" fmla="*/ 28099 w 28575"/>
                  <a:gd name="connsiteY1" fmla="*/ 17621 h 28575"/>
                  <a:gd name="connsiteX2" fmla="*/ 17621 w 28575"/>
                  <a:gd name="connsiteY2" fmla="*/ 7144 h 28575"/>
                  <a:gd name="connsiteX3" fmla="*/ 7144 w 28575"/>
                  <a:gd name="connsiteY3" fmla="*/ 17621 h 28575"/>
                  <a:gd name="connsiteX4" fmla="*/ 17621 w 28575"/>
                  <a:gd name="connsiteY4" fmla="*/ 28099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3632797-7D52-405F-BD30-6E21A52AEF71}"/>
                  </a:ext>
                </a:extLst>
              </p:cNvPr>
              <p:cNvSpPr/>
              <p:nvPr/>
            </p:nvSpPr>
            <p:spPr>
              <a:xfrm>
                <a:off x="6133624" y="2769394"/>
                <a:ext cx="38100" cy="38100"/>
              </a:xfrm>
              <a:custGeom>
                <a:avLst/>
                <a:gdLst>
                  <a:gd name="connsiteX0" fmla="*/ 33814 w 38100"/>
                  <a:gd name="connsiteY0" fmla="*/ 20479 h 38100"/>
                  <a:gd name="connsiteX1" fmla="*/ 20479 w 38100"/>
                  <a:gd name="connsiteY1" fmla="*/ 7144 h 38100"/>
                  <a:gd name="connsiteX2" fmla="*/ 7144 w 38100"/>
                  <a:gd name="connsiteY2" fmla="*/ 20479 h 38100"/>
                  <a:gd name="connsiteX3" fmla="*/ 20479 w 38100"/>
                  <a:gd name="connsiteY3" fmla="*/ 33814 h 38100"/>
                  <a:gd name="connsiteX4" fmla="*/ 3381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61BD0A2-2AF8-41C3-9D8C-5276D61D9136}"/>
                  </a:ext>
                </a:extLst>
              </p:cNvPr>
              <p:cNvSpPr/>
              <p:nvPr/>
            </p:nvSpPr>
            <p:spPr>
              <a:xfrm>
                <a:off x="5578316" y="3253264"/>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5AEB9D51-6F04-4C2A-9036-A5CEC5DD1A0C}"/>
                  </a:ext>
                </a:extLst>
              </p:cNvPr>
              <p:cNvSpPr/>
              <p:nvPr/>
            </p:nvSpPr>
            <p:spPr>
              <a:xfrm>
                <a:off x="5571649" y="3619024"/>
                <a:ext cx="28575" cy="28575"/>
              </a:xfrm>
              <a:custGeom>
                <a:avLst/>
                <a:gdLst>
                  <a:gd name="connsiteX0" fmla="*/ 22384 w 28575"/>
                  <a:gd name="connsiteY0" fmla="*/ 14764 h 28575"/>
                  <a:gd name="connsiteX1" fmla="*/ 14764 w 28575"/>
                  <a:gd name="connsiteY1" fmla="*/ 7144 h 28575"/>
                  <a:gd name="connsiteX2" fmla="*/ 7144 w 28575"/>
                  <a:gd name="connsiteY2" fmla="*/ 14764 h 28575"/>
                  <a:gd name="connsiteX3" fmla="*/ 14764 w 28575"/>
                  <a:gd name="connsiteY3" fmla="*/ 22384 h 28575"/>
                  <a:gd name="connsiteX4" fmla="*/ 2238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D402A2F-022D-4FAB-A9C9-D7658D8CF4F1}"/>
                  </a:ext>
                </a:extLst>
              </p:cNvPr>
              <p:cNvSpPr/>
              <p:nvPr/>
            </p:nvSpPr>
            <p:spPr>
              <a:xfrm>
                <a:off x="5941219" y="413718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60463ACC-43D8-4276-8252-461BE6598201}"/>
                  </a:ext>
                </a:extLst>
              </p:cNvPr>
              <p:cNvSpPr/>
              <p:nvPr/>
            </p:nvSpPr>
            <p:spPr>
              <a:xfrm>
                <a:off x="6075521" y="3037999"/>
                <a:ext cx="38100" cy="38100"/>
              </a:xfrm>
              <a:custGeom>
                <a:avLst/>
                <a:gdLst>
                  <a:gd name="connsiteX0" fmla="*/ 7144 w 38100"/>
                  <a:gd name="connsiteY0" fmla="*/ 20479 h 38100"/>
                  <a:gd name="connsiteX1" fmla="*/ 20479 w 38100"/>
                  <a:gd name="connsiteY1" fmla="*/ 33814 h 38100"/>
                  <a:gd name="connsiteX2" fmla="*/ 33814 w 38100"/>
                  <a:gd name="connsiteY2" fmla="*/ 20479 h 38100"/>
                  <a:gd name="connsiteX3" fmla="*/ 20479 w 38100"/>
                  <a:gd name="connsiteY3" fmla="*/ 7144 h 38100"/>
                  <a:gd name="connsiteX4" fmla="*/ 7144 w 38100"/>
                  <a:gd name="connsiteY4" fmla="*/ 2047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00B3D25-544A-45C7-93AC-6E1873BC3F7E}"/>
                  </a:ext>
                </a:extLst>
              </p:cNvPr>
              <p:cNvSpPr/>
              <p:nvPr/>
            </p:nvSpPr>
            <p:spPr>
              <a:xfrm>
                <a:off x="5909786" y="3152299"/>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01DDC42-DC89-422A-A6DD-0AF478F51B56}"/>
                  </a:ext>
                </a:extLst>
              </p:cNvPr>
              <p:cNvSpPr/>
              <p:nvPr/>
            </p:nvSpPr>
            <p:spPr>
              <a:xfrm>
                <a:off x="5516404" y="3698081"/>
                <a:ext cx="28575" cy="28575"/>
              </a:xfrm>
              <a:custGeom>
                <a:avLst/>
                <a:gdLst>
                  <a:gd name="connsiteX0" fmla="*/ 15716 w 28575"/>
                  <a:gd name="connsiteY0" fmla="*/ 7144 h 28575"/>
                  <a:gd name="connsiteX1" fmla="*/ 7144 w 28575"/>
                  <a:gd name="connsiteY1" fmla="*/ 15716 h 28575"/>
                  <a:gd name="connsiteX2" fmla="*/ 15716 w 28575"/>
                  <a:gd name="connsiteY2" fmla="*/ 24289 h 28575"/>
                  <a:gd name="connsiteX3" fmla="*/ 24289 w 28575"/>
                  <a:gd name="connsiteY3" fmla="*/ 15716 h 28575"/>
                  <a:gd name="connsiteX4" fmla="*/ 15716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6862E87-8102-4B16-BAC2-914774AB3F6E}"/>
                  </a:ext>
                </a:extLst>
              </p:cNvPr>
              <p:cNvSpPr/>
              <p:nvPr/>
            </p:nvSpPr>
            <p:spPr>
              <a:xfrm>
                <a:off x="5679281" y="3343751"/>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2F5E170-8F06-48FE-AD7C-FE8D95E7DE8F}"/>
                  </a:ext>
                </a:extLst>
              </p:cNvPr>
              <p:cNvSpPr/>
              <p:nvPr/>
            </p:nvSpPr>
            <p:spPr>
              <a:xfrm>
                <a:off x="5951696" y="3265646"/>
                <a:ext cx="28575" cy="28575"/>
              </a:xfrm>
              <a:custGeom>
                <a:avLst/>
                <a:gdLst>
                  <a:gd name="connsiteX0" fmla="*/ 30004 w 28575"/>
                  <a:gd name="connsiteY0" fmla="*/ 18574 h 28575"/>
                  <a:gd name="connsiteX1" fmla="*/ 18574 w 28575"/>
                  <a:gd name="connsiteY1" fmla="*/ 7144 h 28575"/>
                  <a:gd name="connsiteX2" fmla="*/ 7144 w 28575"/>
                  <a:gd name="connsiteY2" fmla="*/ 18574 h 28575"/>
                  <a:gd name="connsiteX3" fmla="*/ 18574 w 28575"/>
                  <a:gd name="connsiteY3" fmla="*/ 30004 h 28575"/>
                  <a:gd name="connsiteX4" fmla="*/ 30004 w 28575"/>
                  <a:gd name="connsiteY4" fmla="*/ 1857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3331EDD-C07D-494D-8661-A14523E3A1EC}"/>
                  </a:ext>
                </a:extLst>
              </p:cNvPr>
              <p:cNvSpPr/>
              <p:nvPr/>
            </p:nvSpPr>
            <p:spPr>
              <a:xfrm>
                <a:off x="5435441" y="3113246"/>
                <a:ext cx="28575" cy="28575"/>
              </a:xfrm>
              <a:custGeom>
                <a:avLst/>
                <a:gdLst>
                  <a:gd name="connsiteX0" fmla="*/ 18574 w 28575"/>
                  <a:gd name="connsiteY0" fmla="*/ 30004 h 28575"/>
                  <a:gd name="connsiteX1" fmla="*/ 30004 w 28575"/>
                  <a:gd name="connsiteY1" fmla="*/ 18574 h 28575"/>
                  <a:gd name="connsiteX2" fmla="*/ 18574 w 28575"/>
                  <a:gd name="connsiteY2" fmla="*/ 7144 h 28575"/>
                  <a:gd name="connsiteX3" fmla="*/ 7144 w 28575"/>
                  <a:gd name="connsiteY3" fmla="*/ 18574 h 28575"/>
                  <a:gd name="connsiteX4" fmla="*/ 18574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AA495D-4D7A-4912-8819-AB813C895FFB}"/>
                  </a:ext>
                </a:extLst>
              </p:cNvPr>
              <p:cNvSpPr/>
              <p:nvPr/>
            </p:nvSpPr>
            <p:spPr>
              <a:xfrm>
                <a:off x="6027896" y="3622834"/>
                <a:ext cx="28575" cy="28575"/>
              </a:xfrm>
              <a:custGeom>
                <a:avLst/>
                <a:gdLst>
                  <a:gd name="connsiteX0" fmla="*/ 16669 w 28575"/>
                  <a:gd name="connsiteY0" fmla="*/ 7144 h 28575"/>
                  <a:gd name="connsiteX1" fmla="*/ 7144 w 28575"/>
                  <a:gd name="connsiteY1" fmla="*/ 16669 h 28575"/>
                  <a:gd name="connsiteX2" fmla="*/ 16669 w 28575"/>
                  <a:gd name="connsiteY2" fmla="*/ 26194 h 28575"/>
                  <a:gd name="connsiteX3" fmla="*/ 26194 w 28575"/>
                  <a:gd name="connsiteY3" fmla="*/ 16669 h 28575"/>
                  <a:gd name="connsiteX4" fmla="*/ 16669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120D4EE5-0BB8-48C3-995D-1002BEFE8CA9}"/>
                  </a:ext>
                </a:extLst>
              </p:cNvPr>
              <p:cNvSpPr/>
              <p:nvPr/>
            </p:nvSpPr>
            <p:spPr>
              <a:xfrm>
                <a:off x="5681186" y="2920841"/>
                <a:ext cx="66675" cy="66675"/>
              </a:xfrm>
              <a:custGeom>
                <a:avLst/>
                <a:gdLst>
                  <a:gd name="connsiteX0" fmla="*/ 35719 w 66675"/>
                  <a:gd name="connsiteY0" fmla="*/ 64294 h 66675"/>
                  <a:gd name="connsiteX1" fmla="*/ 64294 w 66675"/>
                  <a:gd name="connsiteY1" fmla="*/ 35719 h 66675"/>
                  <a:gd name="connsiteX2" fmla="*/ 35719 w 66675"/>
                  <a:gd name="connsiteY2" fmla="*/ 7144 h 66675"/>
                  <a:gd name="connsiteX3" fmla="*/ 7144 w 66675"/>
                  <a:gd name="connsiteY3" fmla="*/ 35719 h 66675"/>
                  <a:gd name="connsiteX4" fmla="*/ 35719 w 66675"/>
                  <a:gd name="connsiteY4" fmla="*/ 6429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F3A153B9-F6DF-42A1-80FE-D55CBBBE5F71}"/>
                  </a:ext>
                </a:extLst>
              </p:cNvPr>
              <p:cNvSpPr/>
              <p:nvPr/>
            </p:nvSpPr>
            <p:spPr>
              <a:xfrm>
                <a:off x="6041231" y="415718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28EE9F6B-C335-41C7-BC0F-142F6C9F97BB}"/>
                  </a:ext>
                </a:extLst>
              </p:cNvPr>
              <p:cNvSpPr/>
              <p:nvPr/>
            </p:nvSpPr>
            <p:spPr>
              <a:xfrm>
                <a:off x="6189821" y="2763679"/>
                <a:ext cx="38100" cy="38100"/>
              </a:xfrm>
              <a:custGeom>
                <a:avLst/>
                <a:gdLst>
                  <a:gd name="connsiteX0" fmla="*/ 31909 w 38100"/>
                  <a:gd name="connsiteY0" fmla="*/ 19526 h 38100"/>
                  <a:gd name="connsiteX1" fmla="*/ 19526 w 38100"/>
                  <a:gd name="connsiteY1" fmla="*/ 7144 h 38100"/>
                  <a:gd name="connsiteX2" fmla="*/ 7144 w 38100"/>
                  <a:gd name="connsiteY2" fmla="*/ 19526 h 38100"/>
                  <a:gd name="connsiteX3" fmla="*/ 19526 w 38100"/>
                  <a:gd name="connsiteY3" fmla="*/ 31909 h 38100"/>
                  <a:gd name="connsiteX4" fmla="*/ 31909 w 38100"/>
                  <a:gd name="connsiteY4" fmla="*/ 1952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3A6D644-F8BF-4200-AD06-B26511B81D38}"/>
                  </a:ext>
                </a:extLst>
              </p:cNvPr>
              <p:cNvSpPr/>
              <p:nvPr/>
            </p:nvSpPr>
            <p:spPr>
              <a:xfrm>
                <a:off x="5636419" y="3418046"/>
                <a:ext cx="28575" cy="28575"/>
              </a:xfrm>
              <a:custGeom>
                <a:avLst/>
                <a:gdLst>
                  <a:gd name="connsiteX0" fmla="*/ 18574 w 28575"/>
                  <a:gd name="connsiteY0" fmla="*/ 7144 h 28575"/>
                  <a:gd name="connsiteX1" fmla="*/ 7144 w 28575"/>
                  <a:gd name="connsiteY1" fmla="*/ 18574 h 28575"/>
                  <a:gd name="connsiteX2" fmla="*/ 18574 w 28575"/>
                  <a:gd name="connsiteY2" fmla="*/ 30004 h 28575"/>
                  <a:gd name="connsiteX3" fmla="*/ 30004 w 28575"/>
                  <a:gd name="connsiteY3" fmla="*/ 18574 h 28575"/>
                  <a:gd name="connsiteX4" fmla="*/ 18574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6D140055-6318-4754-9336-9CEA1490836B}"/>
                  </a:ext>
                </a:extLst>
              </p:cNvPr>
              <p:cNvSpPr/>
              <p:nvPr/>
            </p:nvSpPr>
            <p:spPr>
              <a:xfrm>
                <a:off x="5991701" y="4151471"/>
                <a:ext cx="28575" cy="28575"/>
              </a:xfrm>
              <a:custGeom>
                <a:avLst/>
                <a:gdLst>
                  <a:gd name="connsiteX0" fmla="*/ 7144 w 28575"/>
                  <a:gd name="connsiteY0" fmla="*/ 14764 h 28575"/>
                  <a:gd name="connsiteX1" fmla="*/ 14764 w 28575"/>
                  <a:gd name="connsiteY1" fmla="*/ 22384 h 28575"/>
                  <a:gd name="connsiteX2" fmla="*/ 22384 w 28575"/>
                  <a:gd name="connsiteY2" fmla="*/ 14764 h 28575"/>
                  <a:gd name="connsiteX3" fmla="*/ 14764 w 28575"/>
                  <a:gd name="connsiteY3" fmla="*/ 7144 h 28575"/>
                  <a:gd name="connsiteX4" fmla="*/ 7144 w 28575"/>
                  <a:gd name="connsiteY4" fmla="*/ 1476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BBD57A7-314A-443F-9246-BCE25DE11F12}"/>
                  </a:ext>
                </a:extLst>
              </p:cNvPr>
              <p:cNvSpPr/>
              <p:nvPr/>
            </p:nvSpPr>
            <p:spPr>
              <a:xfrm>
                <a:off x="5809774" y="4265771"/>
                <a:ext cx="19050" cy="19050"/>
              </a:xfrm>
              <a:custGeom>
                <a:avLst/>
                <a:gdLst>
                  <a:gd name="connsiteX0" fmla="*/ 7144 w 19050"/>
                  <a:gd name="connsiteY0" fmla="*/ 13811 h 19050"/>
                  <a:gd name="connsiteX1" fmla="*/ 13811 w 19050"/>
                  <a:gd name="connsiteY1" fmla="*/ 20479 h 19050"/>
                  <a:gd name="connsiteX2" fmla="*/ 20479 w 19050"/>
                  <a:gd name="connsiteY2" fmla="*/ 13811 h 19050"/>
                  <a:gd name="connsiteX3" fmla="*/ 13811 w 19050"/>
                  <a:gd name="connsiteY3" fmla="*/ 7144 h 19050"/>
                  <a:gd name="connsiteX4" fmla="*/ 7144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B270EE6-E61E-497E-8156-B75D2E59A701}"/>
                  </a:ext>
                </a:extLst>
              </p:cNvPr>
              <p:cNvSpPr/>
              <p:nvPr/>
            </p:nvSpPr>
            <p:spPr>
              <a:xfrm>
                <a:off x="5965984" y="3198971"/>
                <a:ext cx="19050" cy="19050"/>
              </a:xfrm>
              <a:custGeom>
                <a:avLst/>
                <a:gdLst>
                  <a:gd name="connsiteX0" fmla="*/ 20479 w 19050"/>
                  <a:gd name="connsiteY0" fmla="*/ 13811 h 19050"/>
                  <a:gd name="connsiteX1" fmla="*/ 13811 w 19050"/>
                  <a:gd name="connsiteY1" fmla="*/ 7144 h 19050"/>
                  <a:gd name="connsiteX2" fmla="*/ 7144 w 19050"/>
                  <a:gd name="connsiteY2" fmla="*/ 13811 h 19050"/>
                  <a:gd name="connsiteX3" fmla="*/ 13811 w 19050"/>
                  <a:gd name="connsiteY3" fmla="*/ 20479 h 19050"/>
                  <a:gd name="connsiteX4" fmla="*/ 20479 w 19050"/>
                  <a:gd name="connsiteY4" fmla="*/ 1381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98DAD267-513B-4EC4-A06B-32CEF42667C6}"/>
                  </a:ext>
                </a:extLst>
              </p:cNvPr>
              <p:cNvSpPr/>
              <p:nvPr/>
            </p:nvSpPr>
            <p:spPr>
              <a:xfrm>
                <a:off x="5540216" y="3513296"/>
                <a:ext cx="38100" cy="38100"/>
              </a:xfrm>
              <a:custGeom>
                <a:avLst/>
                <a:gdLst>
                  <a:gd name="connsiteX0" fmla="*/ 35719 w 38100"/>
                  <a:gd name="connsiteY0" fmla="*/ 21431 h 38100"/>
                  <a:gd name="connsiteX1" fmla="*/ 21431 w 38100"/>
                  <a:gd name="connsiteY1" fmla="*/ 7144 h 38100"/>
                  <a:gd name="connsiteX2" fmla="*/ 7144 w 38100"/>
                  <a:gd name="connsiteY2" fmla="*/ 21431 h 38100"/>
                  <a:gd name="connsiteX3" fmla="*/ 21431 w 38100"/>
                  <a:gd name="connsiteY3" fmla="*/ 35719 h 38100"/>
                  <a:gd name="connsiteX4" fmla="*/ 35719 w 38100"/>
                  <a:gd name="connsiteY4" fmla="*/ 2143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6753669-D4D9-4A06-94F0-029CF46E5A0D}"/>
                  </a:ext>
                </a:extLst>
              </p:cNvPr>
              <p:cNvSpPr/>
              <p:nvPr/>
            </p:nvSpPr>
            <p:spPr>
              <a:xfrm>
                <a:off x="5640229" y="3940016"/>
                <a:ext cx="19050" cy="19050"/>
              </a:xfrm>
              <a:custGeom>
                <a:avLst/>
                <a:gdLst>
                  <a:gd name="connsiteX0" fmla="*/ 12859 w 19050"/>
                  <a:gd name="connsiteY0" fmla="*/ 7144 h 19050"/>
                  <a:gd name="connsiteX1" fmla="*/ 7144 w 19050"/>
                  <a:gd name="connsiteY1" fmla="*/ 12859 h 19050"/>
                  <a:gd name="connsiteX2" fmla="*/ 12859 w 19050"/>
                  <a:gd name="connsiteY2" fmla="*/ 18574 h 19050"/>
                  <a:gd name="connsiteX3" fmla="*/ 18574 w 19050"/>
                  <a:gd name="connsiteY3" fmla="*/ 12859 h 19050"/>
                  <a:gd name="connsiteX4" fmla="*/ 12859 w 19050"/>
                  <a:gd name="connsiteY4" fmla="*/ 714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014AA2A-4976-4226-BD75-C7CA15304901}"/>
                  </a:ext>
                </a:extLst>
              </p:cNvPr>
              <p:cNvSpPr/>
              <p:nvPr/>
            </p:nvSpPr>
            <p:spPr>
              <a:xfrm>
                <a:off x="5954554" y="3885724"/>
                <a:ext cx="47625" cy="38100"/>
              </a:xfrm>
              <a:custGeom>
                <a:avLst/>
                <a:gdLst>
                  <a:gd name="connsiteX0" fmla="*/ 7144 w 47625"/>
                  <a:gd name="connsiteY0" fmla="*/ 17621 h 38100"/>
                  <a:gd name="connsiteX1" fmla="*/ 14764 w 47625"/>
                  <a:gd name="connsiteY1" fmla="*/ 25241 h 38100"/>
                  <a:gd name="connsiteX2" fmla="*/ 16669 w 47625"/>
                  <a:gd name="connsiteY2" fmla="*/ 25241 h 38100"/>
                  <a:gd name="connsiteX3" fmla="*/ 29051 w 47625"/>
                  <a:gd name="connsiteY3" fmla="*/ 33814 h 38100"/>
                  <a:gd name="connsiteX4" fmla="*/ 42386 w 47625"/>
                  <a:gd name="connsiteY4" fmla="*/ 20479 h 38100"/>
                  <a:gd name="connsiteX5" fmla="*/ 29051 w 47625"/>
                  <a:gd name="connsiteY5" fmla="*/ 7144 h 38100"/>
                  <a:gd name="connsiteX6" fmla="*/ 18574 w 47625"/>
                  <a:gd name="connsiteY6" fmla="*/ 11906 h 38100"/>
                  <a:gd name="connsiteX7" fmla="*/ 14764 w 47625"/>
                  <a:gd name="connsiteY7" fmla="*/ 10954 h 38100"/>
                  <a:gd name="connsiteX8" fmla="*/ 7144 w 47625"/>
                  <a:gd name="connsiteY8" fmla="*/ 17621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350988F-901E-4905-B863-BDFFAD82AD5C}"/>
                  </a:ext>
                </a:extLst>
              </p:cNvPr>
              <p:cNvSpPr/>
              <p:nvPr/>
            </p:nvSpPr>
            <p:spPr>
              <a:xfrm>
                <a:off x="6050756" y="3398044"/>
                <a:ext cx="19050" cy="19050"/>
              </a:xfrm>
              <a:custGeom>
                <a:avLst/>
                <a:gdLst>
                  <a:gd name="connsiteX0" fmla="*/ 16669 w 19050"/>
                  <a:gd name="connsiteY0" fmla="*/ 11906 h 19050"/>
                  <a:gd name="connsiteX1" fmla="*/ 11906 w 19050"/>
                  <a:gd name="connsiteY1" fmla="*/ 7144 h 19050"/>
                  <a:gd name="connsiteX2" fmla="*/ 7144 w 19050"/>
                  <a:gd name="connsiteY2" fmla="*/ 11906 h 19050"/>
                  <a:gd name="connsiteX3" fmla="*/ 11906 w 19050"/>
                  <a:gd name="connsiteY3" fmla="*/ 16669 h 19050"/>
                  <a:gd name="connsiteX4" fmla="*/ 16669 w 19050"/>
                  <a:gd name="connsiteY4" fmla="*/ 11906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A99C8AA-85B7-45E5-8BFE-B0315BB558A1}"/>
                  </a:ext>
                </a:extLst>
              </p:cNvPr>
              <p:cNvSpPr/>
              <p:nvPr/>
            </p:nvSpPr>
            <p:spPr>
              <a:xfrm>
                <a:off x="5799296" y="4277201"/>
                <a:ext cx="142875" cy="123825"/>
              </a:xfrm>
              <a:custGeom>
                <a:avLst/>
                <a:gdLst>
                  <a:gd name="connsiteX0" fmla="*/ 109061 w 142875"/>
                  <a:gd name="connsiteY0" fmla="*/ 26194 h 123825"/>
                  <a:gd name="connsiteX1" fmla="*/ 95726 w 142875"/>
                  <a:gd name="connsiteY1" fmla="*/ 29051 h 123825"/>
                  <a:gd name="connsiteX2" fmla="*/ 81439 w 142875"/>
                  <a:gd name="connsiteY2" fmla="*/ 25241 h 123825"/>
                  <a:gd name="connsiteX3" fmla="*/ 79534 w 142875"/>
                  <a:gd name="connsiteY3" fmla="*/ 25241 h 123825"/>
                  <a:gd name="connsiteX4" fmla="*/ 82391 w 142875"/>
                  <a:gd name="connsiteY4" fmla="*/ 17621 h 123825"/>
                  <a:gd name="connsiteX5" fmla="*/ 71914 w 142875"/>
                  <a:gd name="connsiteY5" fmla="*/ 7144 h 123825"/>
                  <a:gd name="connsiteX6" fmla="*/ 61436 w 142875"/>
                  <a:gd name="connsiteY6" fmla="*/ 17621 h 123825"/>
                  <a:gd name="connsiteX7" fmla="*/ 69056 w 142875"/>
                  <a:gd name="connsiteY7" fmla="*/ 28099 h 123825"/>
                  <a:gd name="connsiteX8" fmla="*/ 52864 w 142875"/>
                  <a:gd name="connsiteY8" fmla="*/ 47149 h 123825"/>
                  <a:gd name="connsiteX9" fmla="*/ 49054 w 142875"/>
                  <a:gd name="connsiteY9" fmla="*/ 46196 h 123825"/>
                  <a:gd name="connsiteX10" fmla="*/ 48101 w 142875"/>
                  <a:gd name="connsiteY10" fmla="*/ 45244 h 123825"/>
                  <a:gd name="connsiteX11" fmla="*/ 55721 w 142875"/>
                  <a:gd name="connsiteY11" fmla="*/ 30956 h 123825"/>
                  <a:gd name="connsiteX12" fmla="*/ 39529 w 142875"/>
                  <a:gd name="connsiteY12" fmla="*/ 14764 h 123825"/>
                  <a:gd name="connsiteX13" fmla="*/ 23336 w 142875"/>
                  <a:gd name="connsiteY13" fmla="*/ 30956 h 123825"/>
                  <a:gd name="connsiteX14" fmla="*/ 23336 w 142875"/>
                  <a:gd name="connsiteY14" fmla="*/ 34766 h 123825"/>
                  <a:gd name="connsiteX15" fmla="*/ 7144 w 142875"/>
                  <a:gd name="connsiteY15" fmla="*/ 55721 h 123825"/>
                  <a:gd name="connsiteX16" fmla="*/ 25241 w 142875"/>
                  <a:gd name="connsiteY16" fmla="*/ 76676 h 123825"/>
                  <a:gd name="connsiteX17" fmla="*/ 34766 w 142875"/>
                  <a:gd name="connsiteY17" fmla="*/ 87154 h 123825"/>
                  <a:gd name="connsiteX18" fmla="*/ 34766 w 142875"/>
                  <a:gd name="connsiteY18" fmla="*/ 90011 h 123825"/>
                  <a:gd name="connsiteX19" fmla="*/ 58579 w 142875"/>
                  <a:gd name="connsiteY19" fmla="*/ 113824 h 123825"/>
                  <a:gd name="connsiteX20" fmla="*/ 81439 w 142875"/>
                  <a:gd name="connsiteY20" fmla="*/ 94774 h 123825"/>
                  <a:gd name="connsiteX21" fmla="*/ 82391 w 142875"/>
                  <a:gd name="connsiteY21" fmla="*/ 94774 h 123825"/>
                  <a:gd name="connsiteX22" fmla="*/ 80486 w 142875"/>
                  <a:gd name="connsiteY22" fmla="*/ 100489 h 123825"/>
                  <a:gd name="connsiteX23" fmla="*/ 79534 w 142875"/>
                  <a:gd name="connsiteY23" fmla="*/ 104299 h 123825"/>
                  <a:gd name="connsiteX24" fmla="*/ 80486 w 142875"/>
                  <a:gd name="connsiteY24" fmla="*/ 109061 h 123825"/>
                  <a:gd name="connsiteX25" fmla="*/ 99536 w 142875"/>
                  <a:gd name="connsiteY25" fmla="*/ 123349 h 123825"/>
                  <a:gd name="connsiteX26" fmla="*/ 119539 w 142875"/>
                  <a:gd name="connsiteY26" fmla="*/ 103346 h 123825"/>
                  <a:gd name="connsiteX27" fmla="*/ 110014 w 142875"/>
                  <a:gd name="connsiteY27" fmla="*/ 87154 h 123825"/>
                  <a:gd name="connsiteX28" fmla="*/ 139541 w 142875"/>
                  <a:gd name="connsiteY28" fmla="*/ 56674 h 123825"/>
                  <a:gd name="connsiteX29" fmla="*/ 109061 w 142875"/>
                  <a:gd name="connsiteY29" fmla="*/ 26194 h 123825"/>
                  <a:gd name="connsiteX30" fmla="*/ 94774 w 142875"/>
                  <a:gd name="connsiteY30" fmla="*/ 85249 h 123825"/>
                  <a:gd name="connsiteX31" fmla="*/ 94774 w 142875"/>
                  <a:gd name="connsiteY31" fmla="*/ 84296 h 123825"/>
                  <a:gd name="connsiteX32" fmla="*/ 96679 w 142875"/>
                  <a:gd name="connsiteY32" fmla="*/ 85249 h 123825"/>
                  <a:gd name="connsiteX33" fmla="*/ 94774 w 142875"/>
                  <a:gd name="connsiteY33" fmla="*/ 85249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2875" h="12382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52540DD-C075-4586-BC64-E9DC4D3D8C8E}"/>
                  </a:ext>
                </a:extLst>
              </p:cNvPr>
              <p:cNvSpPr/>
              <p:nvPr/>
            </p:nvSpPr>
            <p:spPr>
              <a:xfrm>
                <a:off x="5920160" y="3238976"/>
                <a:ext cx="28575" cy="28575"/>
              </a:xfrm>
              <a:custGeom>
                <a:avLst/>
                <a:gdLst>
                  <a:gd name="connsiteX0" fmla="*/ 18678 w 28575"/>
                  <a:gd name="connsiteY0" fmla="*/ 30004 h 28575"/>
                  <a:gd name="connsiteX1" fmla="*/ 30108 w 28575"/>
                  <a:gd name="connsiteY1" fmla="*/ 18574 h 28575"/>
                  <a:gd name="connsiteX2" fmla="*/ 18678 w 28575"/>
                  <a:gd name="connsiteY2" fmla="*/ 7144 h 28575"/>
                  <a:gd name="connsiteX3" fmla="*/ 7248 w 28575"/>
                  <a:gd name="connsiteY3" fmla="*/ 18574 h 28575"/>
                  <a:gd name="connsiteX4" fmla="*/ 18678 w 28575"/>
                  <a:gd name="connsiteY4" fmla="*/ 3000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C9770F5-3878-49A5-ABD2-5BF1F74C1558}"/>
                  </a:ext>
                </a:extLst>
              </p:cNvPr>
              <p:cNvSpPr/>
              <p:nvPr/>
            </p:nvSpPr>
            <p:spPr>
              <a:xfrm>
                <a:off x="5753576" y="3219926"/>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CCDCC65-DFFF-4097-8A9D-6A448F9528DE}"/>
                  </a:ext>
                </a:extLst>
              </p:cNvPr>
              <p:cNvSpPr/>
              <p:nvPr/>
            </p:nvSpPr>
            <p:spPr>
              <a:xfrm>
                <a:off x="6035516" y="2895124"/>
                <a:ext cx="38100" cy="38100"/>
              </a:xfrm>
              <a:custGeom>
                <a:avLst/>
                <a:gdLst>
                  <a:gd name="connsiteX0" fmla="*/ 21431 w 38100"/>
                  <a:gd name="connsiteY0" fmla="*/ 7144 h 38100"/>
                  <a:gd name="connsiteX1" fmla="*/ 7144 w 38100"/>
                  <a:gd name="connsiteY1" fmla="*/ 21431 h 38100"/>
                  <a:gd name="connsiteX2" fmla="*/ 21431 w 38100"/>
                  <a:gd name="connsiteY2" fmla="*/ 35719 h 38100"/>
                  <a:gd name="connsiteX3" fmla="*/ 35719 w 38100"/>
                  <a:gd name="connsiteY3" fmla="*/ 21431 h 38100"/>
                  <a:gd name="connsiteX4" fmla="*/ 21431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0A0EB4F3-44D1-4B74-B70F-EAB92A000BE7}"/>
                  </a:ext>
                </a:extLst>
              </p:cNvPr>
              <p:cNvSpPr/>
              <p:nvPr/>
            </p:nvSpPr>
            <p:spPr>
              <a:xfrm>
                <a:off x="5612606" y="3429476"/>
                <a:ext cx="171450" cy="190500"/>
              </a:xfrm>
              <a:custGeom>
                <a:avLst/>
                <a:gdLst>
                  <a:gd name="connsiteX0" fmla="*/ 60484 w 171450"/>
                  <a:gd name="connsiteY0" fmla="*/ 172879 h 190500"/>
                  <a:gd name="connsiteX1" fmla="*/ 75724 w 171450"/>
                  <a:gd name="connsiteY1" fmla="*/ 188119 h 190500"/>
                  <a:gd name="connsiteX2" fmla="*/ 90964 w 171450"/>
                  <a:gd name="connsiteY2" fmla="*/ 172879 h 190500"/>
                  <a:gd name="connsiteX3" fmla="*/ 88106 w 171450"/>
                  <a:gd name="connsiteY3" fmla="*/ 164306 h 190500"/>
                  <a:gd name="connsiteX4" fmla="*/ 110966 w 171450"/>
                  <a:gd name="connsiteY4" fmla="*/ 131921 h 190500"/>
                  <a:gd name="connsiteX5" fmla="*/ 103346 w 171450"/>
                  <a:gd name="connsiteY5" fmla="*/ 110966 h 190500"/>
                  <a:gd name="connsiteX6" fmla="*/ 104299 w 171450"/>
                  <a:gd name="connsiteY6" fmla="*/ 102394 h 190500"/>
                  <a:gd name="connsiteX7" fmla="*/ 103346 w 171450"/>
                  <a:gd name="connsiteY7" fmla="*/ 94774 h 190500"/>
                  <a:gd name="connsiteX8" fmla="*/ 107156 w 171450"/>
                  <a:gd name="connsiteY8" fmla="*/ 94774 h 190500"/>
                  <a:gd name="connsiteX9" fmla="*/ 137636 w 171450"/>
                  <a:gd name="connsiteY9" fmla="*/ 70009 h 190500"/>
                  <a:gd name="connsiteX10" fmla="*/ 146209 w 171450"/>
                  <a:gd name="connsiteY10" fmla="*/ 71914 h 190500"/>
                  <a:gd name="connsiteX11" fmla="*/ 172879 w 171450"/>
                  <a:gd name="connsiteY11" fmla="*/ 45244 h 190500"/>
                  <a:gd name="connsiteX12" fmla="*/ 146209 w 171450"/>
                  <a:gd name="connsiteY12" fmla="*/ 18574 h 190500"/>
                  <a:gd name="connsiteX13" fmla="*/ 139541 w 171450"/>
                  <a:gd name="connsiteY13" fmla="*/ 19526 h 190500"/>
                  <a:gd name="connsiteX14" fmla="*/ 124301 w 171450"/>
                  <a:gd name="connsiteY14" fmla="*/ 7144 h 190500"/>
                  <a:gd name="connsiteX15" fmla="*/ 108109 w 171450"/>
                  <a:gd name="connsiteY15" fmla="*/ 23336 h 190500"/>
                  <a:gd name="connsiteX16" fmla="*/ 111919 w 171450"/>
                  <a:gd name="connsiteY16" fmla="*/ 33814 h 190500"/>
                  <a:gd name="connsiteX17" fmla="*/ 106204 w 171450"/>
                  <a:gd name="connsiteY17" fmla="*/ 32861 h 190500"/>
                  <a:gd name="connsiteX18" fmla="*/ 90964 w 171450"/>
                  <a:gd name="connsiteY18" fmla="*/ 36671 h 190500"/>
                  <a:gd name="connsiteX19" fmla="*/ 63341 w 171450"/>
                  <a:gd name="connsiteY19" fmla="*/ 19526 h 190500"/>
                  <a:gd name="connsiteX20" fmla="*/ 31909 w 171450"/>
                  <a:gd name="connsiteY20" fmla="*/ 50959 h 190500"/>
                  <a:gd name="connsiteX21" fmla="*/ 39529 w 171450"/>
                  <a:gd name="connsiteY21" fmla="*/ 70961 h 190500"/>
                  <a:gd name="connsiteX22" fmla="*/ 24289 w 171450"/>
                  <a:gd name="connsiteY22" fmla="*/ 101441 h 190500"/>
                  <a:gd name="connsiteX23" fmla="*/ 24289 w 171450"/>
                  <a:gd name="connsiteY23" fmla="*/ 105251 h 190500"/>
                  <a:gd name="connsiteX24" fmla="*/ 18574 w 171450"/>
                  <a:gd name="connsiteY24" fmla="*/ 103346 h 190500"/>
                  <a:gd name="connsiteX25" fmla="*/ 7144 w 171450"/>
                  <a:gd name="connsiteY25" fmla="*/ 114776 h 190500"/>
                  <a:gd name="connsiteX26" fmla="*/ 18574 w 171450"/>
                  <a:gd name="connsiteY26" fmla="*/ 126206 h 190500"/>
                  <a:gd name="connsiteX27" fmla="*/ 26194 w 171450"/>
                  <a:gd name="connsiteY27" fmla="*/ 123349 h 190500"/>
                  <a:gd name="connsiteX28" fmla="*/ 41434 w 171450"/>
                  <a:gd name="connsiteY28" fmla="*/ 140494 h 190500"/>
                  <a:gd name="connsiteX29" fmla="*/ 62389 w 171450"/>
                  <a:gd name="connsiteY29" fmla="*/ 164306 h 190500"/>
                  <a:gd name="connsiteX30" fmla="*/ 60484 w 171450"/>
                  <a:gd name="connsiteY30" fmla="*/ 17287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450" h="19050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0001478-DDB8-4FEC-91BC-DC75CEDC73BD}"/>
                  </a:ext>
                </a:extLst>
              </p:cNvPr>
              <p:cNvSpPr/>
              <p:nvPr/>
            </p:nvSpPr>
            <p:spPr>
              <a:xfrm>
                <a:off x="5805011" y="4197191"/>
                <a:ext cx="66675" cy="57150"/>
              </a:xfrm>
              <a:custGeom>
                <a:avLst/>
                <a:gdLst>
                  <a:gd name="connsiteX0" fmla="*/ 39529 w 66675"/>
                  <a:gd name="connsiteY0" fmla="*/ 50959 h 57150"/>
                  <a:gd name="connsiteX1" fmla="*/ 61436 w 66675"/>
                  <a:gd name="connsiteY1" fmla="*/ 29051 h 57150"/>
                  <a:gd name="connsiteX2" fmla="*/ 39529 w 66675"/>
                  <a:gd name="connsiteY2" fmla="*/ 7144 h 57150"/>
                  <a:gd name="connsiteX3" fmla="*/ 20479 w 66675"/>
                  <a:gd name="connsiteY3" fmla="*/ 17621 h 57150"/>
                  <a:gd name="connsiteX4" fmla="*/ 19526 w 66675"/>
                  <a:gd name="connsiteY4" fmla="*/ 17621 h 57150"/>
                  <a:gd name="connsiteX5" fmla="*/ 7144 w 66675"/>
                  <a:gd name="connsiteY5" fmla="*/ 30004 h 57150"/>
                  <a:gd name="connsiteX6" fmla="*/ 19526 w 66675"/>
                  <a:gd name="connsiteY6" fmla="*/ 42386 h 57150"/>
                  <a:gd name="connsiteX7" fmla="*/ 22384 w 66675"/>
                  <a:gd name="connsiteY7" fmla="*/ 41434 h 57150"/>
                  <a:gd name="connsiteX8" fmla="*/ 39529 w 66675"/>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57150">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F97E7E1E-6023-4AEE-B8DA-DCE3867800E3}"/>
                  </a:ext>
                </a:extLst>
              </p:cNvPr>
              <p:cNvSpPr/>
              <p:nvPr/>
            </p:nvSpPr>
            <p:spPr>
              <a:xfrm>
                <a:off x="5743099" y="3115151"/>
                <a:ext cx="66675" cy="76200"/>
              </a:xfrm>
              <a:custGeom>
                <a:avLst/>
                <a:gdLst>
                  <a:gd name="connsiteX0" fmla="*/ 18574 w 66675"/>
                  <a:gd name="connsiteY0" fmla="*/ 56674 h 76200"/>
                  <a:gd name="connsiteX1" fmla="*/ 10954 w 66675"/>
                  <a:gd name="connsiteY1" fmla="*/ 67151 h 76200"/>
                  <a:gd name="connsiteX2" fmla="*/ 21431 w 66675"/>
                  <a:gd name="connsiteY2" fmla="*/ 77629 h 76200"/>
                  <a:gd name="connsiteX3" fmla="*/ 31909 w 66675"/>
                  <a:gd name="connsiteY3" fmla="*/ 67151 h 76200"/>
                  <a:gd name="connsiteX4" fmla="*/ 30956 w 66675"/>
                  <a:gd name="connsiteY4" fmla="*/ 62389 h 76200"/>
                  <a:gd name="connsiteX5" fmla="*/ 34766 w 66675"/>
                  <a:gd name="connsiteY5" fmla="*/ 62389 h 76200"/>
                  <a:gd name="connsiteX6" fmla="*/ 62389 w 66675"/>
                  <a:gd name="connsiteY6" fmla="*/ 34766 h 76200"/>
                  <a:gd name="connsiteX7" fmla="*/ 34766 w 66675"/>
                  <a:gd name="connsiteY7" fmla="*/ 7144 h 76200"/>
                  <a:gd name="connsiteX8" fmla="*/ 7144 w 66675"/>
                  <a:gd name="connsiteY8" fmla="*/ 34766 h 76200"/>
                  <a:gd name="connsiteX9" fmla="*/ 18574 w 66675"/>
                  <a:gd name="connsiteY9" fmla="*/ 566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76200">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88370E6-055D-4412-B0D7-CF5E891C59D8}"/>
                  </a:ext>
                </a:extLst>
              </p:cNvPr>
              <p:cNvSpPr/>
              <p:nvPr/>
            </p:nvSpPr>
            <p:spPr>
              <a:xfrm>
                <a:off x="5561171" y="3656171"/>
                <a:ext cx="28575" cy="28575"/>
              </a:xfrm>
              <a:custGeom>
                <a:avLst/>
                <a:gdLst>
                  <a:gd name="connsiteX0" fmla="*/ 17621 w 28575"/>
                  <a:gd name="connsiteY0" fmla="*/ 7144 h 28575"/>
                  <a:gd name="connsiteX1" fmla="*/ 7144 w 28575"/>
                  <a:gd name="connsiteY1" fmla="*/ 17621 h 28575"/>
                  <a:gd name="connsiteX2" fmla="*/ 17621 w 28575"/>
                  <a:gd name="connsiteY2" fmla="*/ 28099 h 28575"/>
                  <a:gd name="connsiteX3" fmla="*/ 28099 w 28575"/>
                  <a:gd name="connsiteY3" fmla="*/ 17621 h 28575"/>
                  <a:gd name="connsiteX4" fmla="*/ 17621 w 28575"/>
                  <a:gd name="connsiteY4" fmla="*/ 714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90790DB-897D-40CC-AC0C-1257504C29BE}"/>
                  </a:ext>
                </a:extLst>
              </p:cNvPr>
              <p:cNvSpPr/>
              <p:nvPr/>
            </p:nvSpPr>
            <p:spPr>
              <a:xfrm>
                <a:off x="5945981" y="3291038"/>
                <a:ext cx="47625" cy="38100"/>
              </a:xfrm>
              <a:custGeom>
                <a:avLst/>
                <a:gdLst>
                  <a:gd name="connsiteX0" fmla="*/ 7144 w 47625"/>
                  <a:gd name="connsiteY0" fmla="*/ 21757 h 38100"/>
                  <a:gd name="connsiteX1" fmla="*/ 23336 w 47625"/>
                  <a:gd name="connsiteY1" fmla="*/ 37950 h 38100"/>
                  <a:gd name="connsiteX2" fmla="*/ 37624 w 47625"/>
                  <a:gd name="connsiteY2" fmla="*/ 28425 h 38100"/>
                  <a:gd name="connsiteX3" fmla="*/ 47149 w 47625"/>
                  <a:gd name="connsiteY3" fmla="*/ 17947 h 38100"/>
                  <a:gd name="connsiteX4" fmla="*/ 36671 w 47625"/>
                  <a:gd name="connsiteY4" fmla="*/ 7470 h 38100"/>
                  <a:gd name="connsiteX5" fmla="*/ 30956 w 47625"/>
                  <a:gd name="connsiteY5" fmla="*/ 9375 h 38100"/>
                  <a:gd name="connsiteX6" fmla="*/ 23336 w 47625"/>
                  <a:gd name="connsiteY6" fmla="*/ 7470 h 38100"/>
                  <a:gd name="connsiteX7" fmla="*/ 7144 w 47625"/>
                  <a:gd name="connsiteY7" fmla="*/ 21757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38100">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E162139-85CC-4B93-975E-BD85A26462C8}"/>
                  </a:ext>
                </a:extLst>
              </p:cNvPr>
              <p:cNvSpPr/>
              <p:nvPr/>
            </p:nvSpPr>
            <p:spPr>
              <a:xfrm>
                <a:off x="5442109" y="3480911"/>
                <a:ext cx="19050" cy="19050"/>
              </a:xfrm>
              <a:custGeom>
                <a:avLst/>
                <a:gdLst>
                  <a:gd name="connsiteX0" fmla="*/ 18574 w 19050"/>
                  <a:gd name="connsiteY0" fmla="*/ 12859 h 19050"/>
                  <a:gd name="connsiteX1" fmla="*/ 12859 w 19050"/>
                  <a:gd name="connsiteY1" fmla="*/ 7144 h 19050"/>
                  <a:gd name="connsiteX2" fmla="*/ 7144 w 19050"/>
                  <a:gd name="connsiteY2" fmla="*/ 12859 h 19050"/>
                  <a:gd name="connsiteX3" fmla="*/ 12859 w 19050"/>
                  <a:gd name="connsiteY3" fmla="*/ 18574 h 19050"/>
                  <a:gd name="connsiteX4" fmla="*/ 18574 w 19050"/>
                  <a:gd name="connsiteY4" fmla="*/ 1285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E6C079E-FADA-4F3E-929A-071043905C88}"/>
                  </a:ext>
                </a:extLst>
              </p:cNvPr>
              <p:cNvSpPr/>
              <p:nvPr/>
            </p:nvSpPr>
            <p:spPr>
              <a:xfrm>
                <a:off x="5835491" y="2999899"/>
                <a:ext cx="47625" cy="38100"/>
              </a:xfrm>
              <a:custGeom>
                <a:avLst/>
                <a:gdLst>
                  <a:gd name="connsiteX0" fmla="*/ 15716 w 47625"/>
                  <a:gd name="connsiteY0" fmla="*/ 15716 h 38100"/>
                  <a:gd name="connsiteX1" fmla="*/ 7144 w 47625"/>
                  <a:gd name="connsiteY1" fmla="*/ 24289 h 38100"/>
                  <a:gd name="connsiteX2" fmla="*/ 15716 w 47625"/>
                  <a:gd name="connsiteY2" fmla="*/ 32861 h 38100"/>
                  <a:gd name="connsiteX3" fmla="*/ 21431 w 47625"/>
                  <a:gd name="connsiteY3" fmla="*/ 30956 h 38100"/>
                  <a:gd name="connsiteX4" fmla="*/ 33814 w 47625"/>
                  <a:gd name="connsiteY4" fmla="*/ 37624 h 38100"/>
                  <a:gd name="connsiteX5" fmla="*/ 49054 w 47625"/>
                  <a:gd name="connsiteY5" fmla="*/ 22384 h 38100"/>
                  <a:gd name="connsiteX6" fmla="*/ 33814 w 47625"/>
                  <a:gd name="connsiteY6" fmla="*/ 7144 h 38100"/>
                  <a:gd name="connsiteX7" fmla="*/ 18574 w 47625"/>
                  <a:gd name="connsiteY7" fmla="*/ 17621 h 38100"/>
                  <a:gd name="connsiteX8" fmla="*/ 15716 w 47625"/>
                  <a:gd name="connsiteY8" fmla="*/ 1571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38100">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9F4ABA42-7BC6-4A79-9C57-52EED65AE46B}"/>
                  </a:ext>
                </a:extLst>
              </p:cNvPr>
              <p:cNvSpPr/>
              <p:nvPr/>
            </p:nvSpPr>
            <p:spPr>
              <a:xfrm>
                <a:off x="5748814" y="3547586"/>
                <a:ext cx="57150" cy="57150"/>
              </a:xfrm>
              <a:custGeom>
                <a:avLst/>
                <a:gdLst>
                  <a:gd name="connsiteX0" fmla="*/ 7144 w 57150"/>
                  <a:gd name="connsiteY0" fmla="*/ 30956 h 57150"/>
                  <a:gd name="connsiteX1" fmla="*/ 30956 w 57150"/>
                  <a:gd name="connsiteY1" fmla="*/ 54769 h 57150"/>
                  <a:gd name="connsiteX2" fmla="*/ 54769 w 57150"/>
                  <a:gd name="connsiteY2" fmla="*/ 30956 h 57150"/>
                  <a:gd name="connsiteX3" fmla="*/ 30956 w 57150"/>
                  <a:gd name="connsiteY3" fmla="*/ 7144 h 57150"/>
                  <a:gd name="connsiteX4" fmla="*/ 7144 w 57150"/>
                  <a:gd name="connsiteY4" fmla="*/ 30956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AEDB432-409E-4F6E-8DEB-1789A0DFB729}"/>
                  </a:ext>
                </a:extLst>
              </p:cNvPr>
              <p:cNvSpPr/>
              <p:nvPr/>
            </p:nvSpPr>
            <p:spPr>
              <a:xfrm>
                <a:off x="6052661" y="2749336"/>
                <a:ext cx="57150" cy="57150"/>
              </a:xfrm>
              <a:custGeom>
                <a:avLst/>
                <a:gdLst>
                  <a:gd name="connsiteX0" fmla="*/ 7144 w 57150"/>
                  <a:gd name="connsiteY0" fmla="*/ 31012 h 57150"/>
                  <a:gd name="connsiteX1" fmla="*/ 30956 w 57150"/>
                  <a:gd name="connsiteY1" fmla="*/ 54824 h 57150"/>
                  <a:gd name="connsiteX2" fmla="*/ 54769 w 57150"/>
                  <a:gd name="connsiteY2" fmla="*/ 31012 h 57150"/>
                  <a:gd name="connsiteX3" fmla="*/ 30956 w 57150"/>
                  <a:gd name="connsiteY3" fmla="*/ 7199 h 57150"/>
                  <a:gd name="connsiteX4" fmla="*/ 7144 w 57150"/>
                  <a:gd name="connsiteY4" fmla="*/ 31012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3CD291B-8BE2-485D-97FE-21933B609D25}"/>
                  </a:ext>
                </a:extLst>
              </p:cNvPr>
              <p:cNvSpPr/>
              <p:nvPr/>
            </p:nvSpPr>
            <p:spPr>
              <a:xfrm>
                <a:off x="5403056" y="3395186"/>
                <a:ext cx="38100" cy="38100"/>
              </a:xfrm>
              <a:custGeom>
                <a:avLst/>
                <a:gdLst>
                  <a:gd name="connsiteX0" fmla="*/ 37624 w 38100"/>
                  <a:gd name="connsiteY0" fmla="*/ 22384 h 38100"/>
                  <a:gd name="connsiteX1" fmla="*/ 22384 w 38100"/>
                  <a:gd name="connsiteY1" fmla="*/ 37624 h 38100"/>
                  <a:gd name="connsiteX2" fmla="*/ 7144 w 38100"/>
                  <a:gd name="connsiteY2" fmla="*/ 22384 h 38100"/>
                  <a:gd name="connsiteX3" fmla="*/ 22384 w 38100"/>
                  <a:gd name="connsiteY3" fmla="*/ 7144 h 38100"/>
                  <a:gd name="connsiteX4" fmla="*/ 37624 w 38100"/>
                  <a:gd name="connsiteY4" fmla="*/ 2238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B17D109-0971-4E2F-8821-19F06CE2C496}"/>
                  </a:ext>
                </a:extLst>
              </p:cNvPr>
              <p:cNvSpPr/>
              <p:nvPr/>
            </p:nvSpPr>
            <p:spPr>
              <a:xfrm>
                <a:off x="5899309" y="3254216"/>
                <a:ext cx="28575" cy="28575"/>
              </a:xfrm>
              <a:custGeom>
                <a:avLst/>
                <a:gdLst>
                  <a:gd name="connsiteX0" fmla="*/ 16669 w 28575"/>
                  <a:gd name="connsiteY0" fmla="*/ 26194 h 28575"/>
                  <a:gd name="connsiteX1" fmla="*/ 26194 w 28575"/>
                  <a:gd name="connsiteY1" fmla="*/ 16669 h 28575"/>
                  <a:gd name="connsiteX2" fmla="*/ 16669 w 28575"/>
                  <a:gd name="connsiteY2" fmla="*/ 7144 h 28575"/>
                  <a:gd name="connsiteX3" fmla="*/ 7144 w 28575"/>
                  <a:gd name="connsiteY3" fmla="*/ 16669 h 28575"/>
                  <a:gd name="connsiteX4" fmla="*/ 16669 w 28575"/>
                  <a:gd name="connsiteY4" fmla="*/ 26194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D7276BB8-8DF0-4272-9127-F045F9B5C8A9}"/>
                  </a:ext>
                </a:extLst>
              </p:cNvPr>
              <p:cNvSpPr/>
              <p:nvPr/>
            </p:nvSpPr>
            <p:spPr>
              <a:xfrm>
                <a:off x="5721191" y="4040029"/>
                <a:ext cx="38100" cy="38100"/>
              </a:xfrm>
              <a:custGeom>
                <a:avLst/>
                <a:gdLst>
                  <a:gd name="connsiteX0" fmla="*/ 39529 w 38100"/>
                  <a:gd name="connsiteY0" fmla="*/ 23336 h 38100"/>
                  <a:gd name="connsiteX1" fmla="*/ 23336 w 38100"/>
                  <a:gd name="connsiteY1" fmla="*/ 7144 h 38100"/>
                  <a:gd name="connsiteX2" fmla="*/ 7144 w 38100"/>
                  <a:gd name="connsiteY2" fmla="*/ 23336 h 38100"/>
                  <a:gd name="connsiteX3" fmla="*/ 23336 w 38100"/>
                  <a:gd name="connsiteY3" fmla="*/ 39529 h 38100"/>
                  <a:gd name="connsiteX4" fmla="*/ 39529 w 38100"/>
                  <a:gd name="connsiteY4" fmla="*/ 2333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3B1567F-5590-403A-A620-0422F6132632}"/>
                  </a:ext>
                </a:extLst>
              </p:cNvPr>
              <p:cNvSpPr/>
              <p:nvPr/>
            </p:nvSpPr>
            <p:spPr>
              <a:xfrm>
                <a:off x="5850731" y="3401854"/>
                <a:ext cx="28575" cy="28575"/>
              </a:xfrm>
              <a:custGeom>
                <a:avLst/>
                <a:gdLst>
                  <a:gd name="connsiteX0" fmla="*/ 28099 w 28575"/>
                  <a:gd name="connsiteY0" fmla="*/ 17621 h 28575"/>
                  <a:gd name="connsiteX1" fmla="*/ 17621 w 28575"/>
                  <a:gd name="connsiteY1" fmla="*/ 28099 h 28575"/>
                  <a:gd name="connsiteX2" fmla="*/ 7144 w 28575"/>
                  <a:gd name="connsiteY2" fmla="*/ 17621 h 28575"/>
                  <a:gd name="connsiteX3" fmla="*/ 17621 w 28575"/>
                  <a:gd name="connsiteY3" fmla="*/ 7144 h 28575"/>
                  <a:gd name="connsiteX4" fmla="*/ 28099 w 28575"/>
                  <a:gd name="connsiteY4" fmla="*/ 1762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6857A7D-ED36-42A2-8D62-F8DB6F0DB4CB}"/>
                  </a:ext>
                </a:extLst>
              </p:cNvPr>
              <p:cNvSpPr/>
              <p:nvPr/>
            </p:nvSpPr>
            <p:spPr>
              <a:xfrm>
                <a:off x="5676424" y="2450306"/>
                <a:ext cx="1247775" cy="1857375"/>
              </a:xfrm>
              <a:custGeom>
                <a:avLst/>
                <a:gdLst>
                  <a:gd name="connsiteX0" fmla="*/ 1172051 w 1247775"/>
                  <a:gd name="connsiteY0" fmla="*/ 974884 h 1857375"/>
                  <a:gd name="connsiteX1" fmla="*/ 1037749 w 1247775"/>
                  <a:gd name="connsiteY1" fmla="*/ 787241 h 1857375"/>
                  <a:gd name="connsiteX2" fmla="*/ 1026319 w 1247775"/>
                  <a:gd name="connsiteY2" fmla="*/ 764381 h 1857375"/>
                  <a:gd name="connsiteX3" fmla="*/ 1023461 w 1247775"/>
                  <a:gd name="connsiteY3" fmla="*/ 751046 h 1857375"/>
                  <a:gd name="connsiteX4" fmla="*/ 1024414 w 1247775"/>
                  <a:gd name="connsiteY4" fmla="*/ 750094 h 1857375"/>
                  <a:gd name="connsiteX5" fmla="*/ 1025366 w 1247775"/>
                  <a:gd name="connsiteY5" fmla="*/ 744379 h 1857375"/>
                  <a:gd name="connsiteX6" fmla="*/ 1022509 w 1247775"/>
                  <a:gd name="connsiteY6" fmla="*/ 731996 h 1857375"/>
                  <a:gd name="connsiteX7" fmla="*/ 1037749 w 1247775"/>
                  <a:gd name="connsiteY7" fmla="*/ 609124 h 1857375"/>
                  <a:gd name="connsiteX8" fmla="*/ 1025366 w 1247775"/>
                  <a:gd name="connsiteY8" fmla="*/ 473869 h 1857375"/>
                  <a:gd name="connsiteX9" fmla="*/ 1025366 w 1247775"/>
                  <a:gd name="connsiteY9" fmla="*/ 472916 h 1857375"/>
                  <a:gd name="connsiteX10" fmla="*/ 1023461 w 1247775"/>
                  <a:gd name="connsiteY10" fmla="*/ 463391 h 1857375"/>
                  <a:gd name="connsiteX11" fmla="*/ 1020604 w 1247775"/>
                  <a:gd name="connsiteY11" fmla="*/ 450056 h 1857375"/>
                  <a:gd name="connsiteX12" fmla="*/ 1021556 w 1247775"/>
                  <a:gd name="connsiteY12" fmla="*/ 442436 h 1857375"/>
                  <a:gd name="connsiteX13" fmla="*/ 1014889 w 1247775"/>
                  <a:gd name="connsiteY13" fmla="*/ 424339 h 1857375"/>
                  <a:gd name="connsiteX14" fmla="*/ 1000601 w 1247775"/>
                  <a:gd name="connsiteY14" fmla="*/ 362426 h 1857375"/>
                  <a:gd name="connsiteX15" fmla="*/ 996791 w 1247775"/>
                  <a:gd name="connsiteY15" fmla="*/ 347186 h 1857375"/>
                  <a:gd name="connsiteX16" fmla="*/ 994886 w 1247775"/>
                  <a:gd name="connsiteY16" fmla="*/ 339566 h 1857375"/>
                  <a:gd name="connsiteX17" fmla="*/ 892969 w 1247775"/>
                  <a:gd name="connsiteY17" fmla="*/ 148114 h 1857375"/>
                  <a:gd name="connsiteX18" fmla="*/ 891064 w 1247775"/>
                  <a:gd name="connsiteY18" fmla="*/ 144304 h 1857375"/>
                  <a:gd name="connsiteX19" fmla="*/ 891064 w 1247775"/>
                  <a:gd name="connsiteY19" fmla="*/ 144304 h 1857375"/>
                  <a:gd name="connsiteX20" fmla="*/ 886301 w 1247775"/>
                  <a:gd name="connsiteY20" fmla="*/ 137636 h 1857375"/>
                  <a:gd name="connsiteX21" fmla="*/ 842486 w 1247775"/>
                  <a:gd name="connsiteY21" fmla="*/ 97631 h 1857375"/>
                  <a:gd name="connsiteX22" fmla="*/ 821531 w 1247775"/>
                  <a:gd name="connsiteY22" fmla="*/ 103346 h 1857375"/>
                  <a:gd name="connsiteX23" fmla="*/ 803434 w 1247775"/>
                  <a:gd name="connsiteY23" fmla="*/ 80486 h 1857375"/>
                  <a:gd name="connsiteX24" fmla="*/ 784384 w 1247775"/>
                  <a:gd name="connsiteY24" fmla="*/ 63341 h 1857375"/>
                  <a:gd name="connsiteX25" fmla="*/ 751046 w 1247775"/>
                  <a:gd name="connsiteY25" fmla="*/ 40481 h 1857375"/>
                  <a:gd name="connsiteX26" fmla="*/ 719614 w 1247775"/>
                  <a:gd name="connsiteY26" fmla="*/ 58579 h 1857375"/>
                  <a:gd name="connsiteX27" fmla="*/ 708184 w 1247775"/>
                  <a:gd name="connsiteY27" fmla="*/ 55721 h 1857375"/>
                  <a:gd name="connsiteX28" fmla="*/ 704374 w 1247775"/>
                  <a:gd name="connsiteY28" fmla="*/ 55721 h 1857375"/>
                  <a:gd name="connsiteX29" fmla="*/ 698659 w 1247775"/>
                  <a:gd name="connsiteY29" fmla="*/ 48101 h 1857375"/>
                  <a:gd name="connsiteX30" fmla="*/ 703421 w 1247775"/>
                  <a:gd name="connsiteY30" fmla="*/ 37624 h 1857375"/>
                  <a:gd name="connsiteX31" fmla="*/ 688181 w 1247775"/>
                  <a:gd name="connsiteY31" fmla="*/ 22384 h 1857375"/>
                  <a:gd name="connsiteX32" fmla="*/ 679609 w 1247775"/>
                  <a:gd name="connsiteY32" fmla="*/ 25241 h 1857375"/>
                  <a:gd name="connsiteX33" fmla="*/ 667226 w 1247775"/>
                  <a:gd name="connsiteY33" fmla="*/ 16669 h 1857375"/>
                  <a:gd name="connsiteX34" fmla="*/ 667226 w 1247775"/>
                  <a:gd name="connsiteY34" fmla="*/ 16669 h 1857375"/>
                  <a:gd name="connsiteX35" fmla="*/ 652939 w 1247775"/>
                  <a:gd name="connsiteY35" fmla="*/ 7144 h 1857375"/>
                  <a:gd name="connsiteX36" fmla="*/ 637699 w 1247775"/>
                  <a:gd name="connsiteY36" fmla="*/ 22384 h 1857375"/>
                  <a:gd name="connsiteX37" fmla="*/ 652939 w 1247775"/>
                  <a:gd name="connsiteY37" fmla="*/ 37624 h 1857375"/>
                  <a:gd name="connsiteX38" fmla="*/ 658654 w 1247775"/>
                  <a:gd name="connsiteY38" fmla="*/ 36671 h 1857375"/>
                  <a:gd name="connsiteX39" fmla="*/ 667226 w 1247775"/>
                  <a:gd name="connsiteY39" fmla="*/ 40481 h 1857375"/>
                  <a:gd name="connsiteX40" fmla="*/ 671989 w 1247775"/>
                  <a:gd name="connsiteY40" fmla="*/ 39529 h 1857375"/>
                  <a:gd name="connsiteX41" fmla="*/ 673894 w 1247775"/>
                  <a:gd name="connsiteY41" fmla="*/ 45244 h 1857375"/>
                  <a:gd name="connsiteX42" fmla="*/ 667226 w 1247775"/>
                  <a:gd name="connsiteY42" fmla="*/ 50006 h 1857375"/>
                  <a:gd name="connsiteX43" fmla="*/ 652939 w 1247775"/>
                  <a:gd name="connsiteY43" fmla="*/ 65246 h 1857375"/>
                  <a:gd name="connsiteX44" fmla="*/ 664369 w 1247775"/>
                  <a:gd name="connsiteY44" fmla="*/ 80486 h 1857375"/>
                  <a:gd name="connsiteX45" fmla="*/ 666274 w 1247775"/>
                  <a:gd name="connsiteY45" fmla="*/ 83344 h 1857375"/>
                  <a:gd name="connsiteX46" fmla="*/ 661511 w 1247775"/>
                  <a:gd name="connsiteY46" fmla="*/ 94774 h 1857375"/>
                  <a:gd name="connsiteX47" fmla="*/ 662464 w 1247775"/>
                  <a:gd name="connsiteY47" fmla="*/ 101441 h 1857375"/>
                  <a:gd name="connsiteX48" fmla="*/ 661511 w 1247775"/>
                  <a:gd name="connsiteY48" fmla="*/ 101441 h 1857375"/>
                  <a:gd name="connsiteX49" fmla="*/ 640556 w 1247775"/>
                  <a:gd name="connsiteY49" fmla="*/ 122396 h 1857375"/>
                  <a:gd name="connsiteX50" fmla="*/ 651034 w 1247775"/>
                  <a:gd name="connsiteY50" fmla="*/ 140494 h 1857375"/>
                  <a:gd name="connsiteX51" fmla="*/ 649129 w 1247775"/>
                  <a:gd name="connsiteY51" fmla="*/ 146209 h 1857375"/>
                  <a:gd name="connsiteX52" fmla="*/ 659606 w 1247775"/>
                  <a:gd name="connsiteY52" fmla="*/ 156686 h 1857375"/>
                  <a:gd name="connsiteX53" fmla="*/ 670084 w 1247775"/>
                  <a:gd name="connsiteY53" fmla="*/ 146209 h 1857375"/>
                  <a:gd name="connsiteX54" fmla="*/ 669131 w 1247775"/>
                  <a:gd name="connsiteY54" fmla="*/ 142399 h 1857375"/>
                  <a:gd name="connsiteX55" fmla="*/ 672941 w 1247775"/>
                  <a:gd name="connsiteY55" fmla="*/ 140494 h 1857375"/>
                  <a:gd name="connsiteX56" fmla="*/ 671989 w 1247775"/>
                  <a:gd name="connsiteY56" fmla="*/ 145256 h 1857375"/>
                  <a:gd name="connsiteX57" fmla="*/ 685324 w 1247775"/>
                  <a:gd name="connsiteY57" fmla="*/ 158591 h 1857375"/>
                  <a:gd name="connsiteX58" fmla="*/ 698659 w 1247775"/>
                  <a:gd name="connsiteY58" fmla="*/ 145256 h 1857375"/>
                  <a:gd name="connsiteX59" fmla="*/ 685324 w 1247775"/>
                  <a:gd name="connsiteY59" fmla="*/ 131921 h 1857375"/>
                  <a:gd name="connsiteX60" fmla="*/ 679609 w 1247775"/>
                  <a:gd name="connsiteY60" fmla="*/ 132874 h 1857375"/>
                  <a:gd name="connsiteX61" fmla="*/ 681514 w 1247775"/>
                  <a:gd name="connsiteY61" fmla="*/ 125254 h 1857375"/>
                  <a:gd name="connsiteX62" fmla="*/ 682466 w 1247775"/>
                  <a:gd name="connsiteY62" fmla="*/ 125254 h 1857375"/>
                  <a:gd name="connsiteX63" fmla="*/ 699611 w 1247775"/>
                  <a:gd name="connsiteY63" fmla="*/ 110014 h 1857375"/>
                  <a:gd name="connsiteX64" fmla="*/ 706279 w 1247775"/>
                  <a:gd name="connsiteY64" fmla="*/ 111919 h 1857375"/>
                  <a:gd name="connsiteX65" fmla="*/ 706279 w 1247775"/>
                  <a:gd name="connsiteY65" fmla="*/ 113824 h 1857375"/>
                  <a:gd name="connsiteX66" fmla="*/ 711994 w 1247775"/>
                  <a:gd name="connsiteY66" fmla="*/ 122396 h 1857375"/>
                  <a:gd name="connsiteX67" fmla="*/ 738664 w 1247775"/>
                  <a:gd name="connsiteY67" fmla="*/ 146209 h 1857375"/>
                  <a:gd name="connsiteX68" fmla="*/ 763429 w 1247775"/>
                  <a:gd name="connsiteY68" fmla="*/ 130969 h 1857375"/>
                  <a:gd name="connsiteX69" fmla="*/ 770096 w 1247775"/>
                  <a:gd name="connsiteY69" fmla="*/ 132874 h 1857375"/>
                  <a:gd name="connsiteX70" fmla="*/ 778669 w 1247775"/>
                  <a:gd name="connsiteY70" fmla="*/ 140494 h 1857375"/>
                  <a:gd name="connsiteX71" fmla="*/ 773906 w 1247775"/>
                  <a:gd name="connsiteY71" fmla="*/ 145256 h 1857375"/>
                  <a:gd name="connsiteX72" fmla="*/ 765334 w 1247775"/>
                  <a:gd name="connsiteY72" fmla="*/ 138589 h 1857375"/>
                  <a:gd name="connsiteX73" fmla="*/ 756761 w 1247775"/>
                  <a:gd name="connsiteY73" fmla="*/ 147161 h 1857375"/>
                  <a:gd name="connsiteX74" fmla="*/ 761524 w 1247775"/>
                  <a:gd name="connsiteY74" fmla="*/ 154781 h 1857375"/>
                  <a:gd name="connsiteX75" fmla="*/ 757714 w 1247775"/>
                  <a:gd name="connsiteY75" fmla="*/ 161449 h 1857375"/>
                  <a:gd name="connsiteX76" fmla="*/ 759619 w 1247775"/>
                  <a:gd name="connsiteY76" fmla="*/ 167164 h 1857375"/>
                  <a:gd name="connsiteX77" fmla="*/ 759619 w 1247775"/>
                  <a:gd name="connsiteY77" fmla="*/ 169069 h 1857375"/>
                  <a:gd name="connsiteX78" fmla="*/ 738664 w 1247775"/>
                  <a:gd name="connsiteY78" fmla="*/ 155734 h 1857375"/>
                  <a:gd name="connsiteX79" fmla="*/ 735806 w 1247775"/>
                  <a:gd name="connsiteY79" fmla="*/ 155734 h 1857375"/>
                  <a:gd name="connsiteX80" fmla="*/ 729139 w 1247775"/>
                  <a:gd name="connsiteY80" fmla="*/ 152876 h 1857375"/>
                  <a:gd name="connsiteX81" fmla="*/ 719614 w 1247775"/>
                  <a:gd name="connsiteY81" fmla="*/ 162401 h 1857375"/>
                  <a:gd name="connsiteX82" fmla="*/ 720566 w 1247775"/>
                  <a:gd name="connsiteY82" fmla="*/ 165259 h 1857375"/>
                  <a:gd name="connsiteX83" fmla="*/ 716756 w 1247775"/>
                  <a:gd name="connsiteY83" fmla="*/ 173831 h 1857375"/>
                  <a:gd name="connsiteX84" fmla="*/ 711994 w 1247775"/>
                  <a:gd name="connsiteY84" fmla="*/ 172879 h 1857375"/>
                  <a:gd name="connsiteX85" fmla="*/ 691991 w 1247775"/>
                  <a:gd name="connsiteY85" fmla="*/ 178594 h 1857375"/>
                  <a:gd name="connsiteX86" fmla="*/ 680561 w 1247775"/>
                  <a:gd name="connsiteY86" fmla="*/ 175736 h 1857375"/>
                  <a:gd name="connsiteX87" fmla="*/ 673894 w 1247775"/>
                  <a:gd name="connsiteY87" fmla="*/ 176689 h 1857375"/>
                  <a:gd name="connsiteX88" fmla="*/ 675799 w 1247775"/>
                  <a:gd name="connsiteY88" fmla="*/ 172879 h 1857375"/>
                  <a:gd name="connsiteX89" fmla="*/ 668179 w 1247775"/>
                  <a:gd name="connsiteY89" fmla="*/ 165259 h 1857375"/>
                  <a:gd name="connsiteX90" fmla="*/ 660559 w 1247775"/>
                  <a:gd name="connsiteY90" fmla="*/ 172879 h 1857375"/>
                  <a:gd name="connsiteX91" fmla="*/ 667226 w 1247775"/>
                  <a:gd name="connsiteY91" fmla="*/ 180499 h 1857375"/>
                  <a:gd name="connsiteX92" fmla="*/ 657701 w 1247775"/>
                  <a:gd name="connsiteY92" fmla="*/ 199549 h 1857375"/>
                  <a:gd name="connsiteX93" fmla="*/ 659606 w 1247775"/>
                  <a:gd name="connsiteY93" fmla="*/ 207169 h 1857375"/>
                  <a:gd name="connsiteX94" fmla="*/ 654844 w 1247775"/>
                  <a:gd name="connsiteY94" fmla="*/ 208121 h 1857375"/>
                  <a:gd name="connsiteX95" fmla="*/ 648176 w 1247775"/>
                  <a:gd name="connsiteY95" fmla="*/ 205264 h 1857375"/>
                  <a:gd name="connsiteX96" fmla="*/ 639604 w 1247775"/>
                  <a:gd name="connsiteY96" fmla="*/ 213836 h 1857375"/>
                  <a:gd name="connsiteX97" fmla="*/ 640556 w 1247775"/>
                  <a:gd name="connsiteY97" fmla="*/ 217646 h 1857375"/>
                  <a:gd name="connsiteX98" fmla="*/ 634841 w 1247775"/>
                  <a:gd name="connsiteY98" fmla="*/ 226219 h 1857375"/>
                  <a:gd name="connsiteX99" fmla="*/ 627221 w 1247775"/>
                  <a:gd name="connsiteY99" fmla="*/ 223361 h 1857375"/>
                  <a:gd name="connsiteX100" fmla="*/ 613886 w 1247775"/>
                  <a:gd name="connsiteY100" fmla="*/ 205264 h 1857375"/>
                  <a:gd name="connsiteX101" fmla="*/ 623411 w 1247775"/>
                  <a:gd name="connsiteY101" fmla="*/ 203359 h 1857375"/>
                  <a:gd name="connsiteX102" fmla="*/ 632936 w 1247775"/>
                  <a:gd name="connsiteY102" fmla="*/ 209074 h 1857375"/>
                  <a:gd name="connsiteX103" fmla="*/ 644366 w 1247775"/>
                  <a:gd name="connsiteY103" fmla="*/ 197644 h 1857375"/>
                  <a:gd name="connsiteX104" fmla="*/ 640556 w 1247775"/>
                  <a:gd name="connsiteY104" fmla="*/ 189071 h 1857375"/>
                  <a:gd name="connsiteX105" fmla="*/ 646271 w 1247775"/>
                  <a:gd name="connsiteY105" fmla="*/ 170021 h 1857375"/>
                  <a:gd name="connsiteX106" fmla="*/ 619601 w 1247775"/>
                  <a:gd name="connsiteY106" fmla="*/ 135731 h 1857375"/>
                  <a:gd name="connsiteX107" fmla="*/ 612934 w 1247775"/>
                  <a:gd name="connsiteY107" fmla="*/ 132874 h 1857375"/>
                  <a:gd name="connsiteX108" fmla="*/ 607219 w 1247775"/>
                  <a:gd name="connsiteY108" fmla="*/ 134779 h 1857375"/>
                  <a:gd name="connsiteX109" fmla="*/ 600551 w 1247775"/>
                  <a:gd name="connsiteY109" fmla="*/ 135731 h 1857375"/>
                  <a:gd name="connsiteX110" fmla="*/ 601504 w 1247775"/>
                  <a:gd name="connsiteY110" fmla="*/ 129064 h 1857375"/>
                  <a:gd name="connsiteX111" fmla="*/ 607219 w 1247775"/>
                  <a:gd name="connsiteY111" fmla="*/ 130969 h 1857375"/>
                  <a:gd name="connsiteX112" fmla="*/ 616744 w 1247775"/>
                  <a:gd name="connsiteY112" fmla="*/ 121444 h 1857375"/>
                  <a:gd name="connsiteX113" fmla="*/ 607219 w 1247775"/>
                  <a:gd name="connsiteY113" fmla="*/ 111919 h 1857375"/>
                  <a:gd name="connsiteX114" fmla="*/ 599599 w 1247775"/>
                  <a:gd name="connsiteY114" fmla="*/ 116681 h 1857375"/>
                  <a:gd name="connsiteX115" fmla="*/ 591979 w 1247775"/>
                  <a:gd name="connsiteY115" fmla="*/ 107156 h 1857375"/>
                  <a:gd name="connsiteX116" fmla="*/ 598646 w 1247775"/>
                  <a:gd name="connsiteY116" fmla="*/ 108109 h 1857375"/>
                  <a:gd name="connsiteX117" fmla="*/ 626269 w 1247775"/>
                  <a:gd name="connsiteY117" fmla="*/ 84296 h 1857375"/>
                  <a:gd name="connsiteX118" fmla="*/ 631031 w 1247775"/>
                  <a:gd name="connsiteY118" fmla="*/ 85249 h 1857375"/>
                  <a:gd name="connsiteX119" fmla="*/ 644366 w 1247775"/>
                  <a:gd name="connsiteY119" fmla="*/ 71914 h 1857375"/>
                  <a:gd name="connsiteX120" fmla="*/ 631031 w 1247775"/>
                  <a:gd name="connsiteY120" fmla="*/ 58579 h 1857375"/>
                  <a:gd name="connsiteX121" fmla="*/ 620554 w 1247775"/>
                  <a:gd name="connsiteY121" fmla="*/ 64294 h 1857375"/>
                  <a:gd name="connsiteX122" fmla="*/ 598646 w 1247775"/>
                  <a:gd name="connsiteY122" fmla="*/ 53816 h 1857375"/>
                  <a:gd name="connsiteX123" fmla="*/ 578644 w 1247775"/>
                  <a:gd name="connsiteY123" fmla="*/ 62389 h 1857375"/>
                  <a:gd name="connsiteX124" fmla="*/ 578644 w 1247775"/>
                  <a:gd name="connsiteY124" fmla="*/ 58579 h 1857375"/>
                  <a:gd name="connsiteX125" fmla="*/ 557689 w 1247775"/>
                  <a:gd name="connsiteY125" fmla="*/ 37624 h 1857375"/>
                  <a:gd name="connsiteX126" fmla="*/ 536734 w 1247775"/>
                  <a:gd name="connsiteY126" fmla="*/ 58579 h 1857375"/>
                  <a:gd name="connsiteX127" fmla="*/ 557689 w 1247775"/>
                  <a:gd name="connsiteY127" fmla="*/ 79534 h 1857375"/>
                  <a:gd name="connsiteX128" fmla="*/ 571024 w 1247775"/>
                  <a:gd name="connsiteY128" fmla="*/ 74771 h 1857375"/>
                  <a:gd name="connsiteX129" fmla="*/ 570071 w 1247775"/>
                  <a:gd name="connsiteY129" fmla="*/ 83344 h 1857375"/>
                  <a:gd name="connsiteX130" fmla="*/ 582454 w 1247775"/>
                  <a:gd name="connsiteY130" fmla="*/ 106204 h 1857375"/>
                  <a:gd name="connsiteX131" fmla="*/ 577691 w 1247775"/>
                  <a:gd name="connsiteY131" fmla="*/ 105251 h 1857375"/>
                  <a:gd name="connsiteX132" fmla="*/ 559594 w 1247775"/>
                  <a:gd name="connsiteY132" fmla="*/ 113824 h 1857375"/>
                  <a:gd name="connsiteX133" fmla="*/ 541496 w 1247775"/>
                  <a:gd name="connsiteY133" fmla="*/ 103346 h 1857375"/>
                  <a:gd name="connsiteX134" fmla="*/ 519589 w 1247775"/>
                  <a:gd name="connsiteY134" fmla="*/ 125254 h 1857375"/>
                  <a:gd name="connsiteX135" fmla="*/ 541496 w 1247775"/>
                  <a:gd name="connsiteY135" fmla="*/ 147161 h 1857375"/>
                  <a:gd name="connsiteX136" fmla="*/ 556736 w 1247775"/>
                  <a:gd name="connsiteY136" fmla="*/ 140494 h 1857375"/>
                  <a:gd name="connsiteX137" fmla="*/ 578644 w 1247775"/>
                  <a:gd name="connsiteY137" fmla="*/ 153829 h 1857375"/>
                  <a:gd name="connsiteX138" fmla="*/ 581501 w 1247775"/>
                  <a:gd name="connsiteY138" fmla="*/ 153829 h 1857375"/>
                  <a:gd name="connsiteX139" fmla="*/ 576739 w 1247775"/>
                  <a:gd name="connsiteY139" fmla="*/ 170974 h 1857375"/>
                  <a:gd name="connsiteX140" fmla="*/ 577691 w 1247775"/>
                  <a:gd name="connsiteY140" fmla="*/ 176689 h 1857375"/>
                  <a:gd name="connsiteX141" fmla="*/ 557689 w 1247775"/>
                  <a:gd name="connsiteY141" fmla="*/ 170974 h 1857375"/>
                  <a:gd name="connsiteX142" fmla="*/ 526256 w 1247775"/>
                  <a:gd name="connsiteY142" fmla="*/ 186214 h 1857375"/>
                  <a:gd name="connsiteX143" fmla="*/ 512921 w 1247775"/>
                  <a:gd name="connsiteY143" fmla="*/ 177641 h 1857375"/>
                  <a:gd name="connsiteX144" fmla="*/ 497681 w 1247775"/>
                  <a:gd name="connsiteY144" fmla="*/ 192881 h 1857375"/>
                  <a:gd name="connsiteX145" fmla="*/ 512921 w 1247775"/>
                  <a:gd name="connsiteY145" fmla="*/ 208121 h 1857375"/>
                  <a:gd name="connsiteX146" fmla="*/ 518636 w 1247775"/>
                  <a:gd name="connsiteY146" fmla="*/ 207169 h 1857375"/>
                  <a:gd name="connsiteX147" fmla="*/ 518636 w 1247775"/>
                  <a:gd name="connsiteY147" fmla="*/ 210026 h 1857375"/>
                  <a:gd name="connsiteX148" fmla="*/ 532924 w 1247775"/>
                  <a:gd name="connsiteY148" fmla="*/ 239554 h 1857375"/>
                  <a:gd name="connsiteX149" fmla="*/ 530066 w 1247775"/>
                  <a:gd name="connsiteY149" fmla="*/ 249079 h 1857375"/>
                  <a:gd name="connsiteX150" fmla="*/ 530066 w 1247775"/>
                  <a:gd name="connsiteY150" fmla="*/ 250984 h 1857375"/>
                  <a:gd name="connsiteX151" fmla="*/ 514826 w 1247775"/>
                  <a:gd name="connsiteY151" fmla="*/ 270034 h 1857375"/>
                  <a:gd name="connsiteX152" fmla="*/ 503396 w 1247775"/>
                  <a:gd name="connsiteY152" fmla="*/ 291941 h 1857375"/>
                  <a:gd name="connsiteX153" fmla="*/ 531019 w 1247775"/>
                  <a:gd name="connsiteY153" fmla="*/ 319564 h 1857375"/>
                  <a:gd name="connsiteX154" fmla="*/ 540544 w 1247775"/>
                  <a:gd name="connsiteY154" fmla="*/ 317659 h 1857375"/>
                  <a:gd name="connsiteX155" fmla="*/ 549116 w 1247775"/>
                  <a:gd name="connsiteY155" fmla="*/ 318611 h 1857375"/>
                  <a:gd name="connsiteX156" fmla="*/ 582454 w 1247775"/>
                  <a:gd name="connsiteY156" fmla="*/ 295751 h 1857375"/>
                  <a:gd name="connsiteX157" fmla="*/ 584359 w 1247775"/>
                  <a:gd name="connsiteY157" fmla="*/ 294799 h 1857375"/>
                  <a:gd name="connsiteX158" fmla="*/ 585311 w 1247775"/>
                  <a:gd name="connsiteY158" fmla="*/ 294799 h 1857375"/>
                  <a:gd name="connsiteX159" fmla="*/ 596741 w 1247775"/>
                  <a:gd name="connsiteY159" fmla="*/ 310991 h 1857375"/>
                  <a:gd name="connsiteX160" fmla="*/ 596741 w 1247775"/>
                  <a:gd name="connsiteY160" fmla="*/ 311944 h 1857375"/>
                  <a:gd name="connsiteX161" fmla="*/ 596741 w 1247775"/>
                  <a:gd name="connsiteY161" fmla="*/ 313849 h 1857375"/>
                  <a:gd name="connsiteX162" fmla="*/ 595789 w 1247775"/>
                  <a:gd name="connsiteY162" fmla="*/ 321469 h 1857375"/>
                  <a:gd name="connsiteX163" fmla="*/ 603409 w 1247775"/>
                  <a:gd name="connsiteY163" fmla="*/ 337661 h 1857375"/>
                  <a:gd name="connsiteX164" fmla="*/ 603409 w 1247775"/>
                  <a:gd name="connsiteY164" fmla="*/ 339566 h 1857375"/>
                  <a:gd name="connsiteX165" fmla="*/ 614839 w 1247775"/>
                  <a:gd name="connsiteY165" fmla="*/ 354806 h 1857375"/>
                  <a:gd name="connsiteX166" fmla="*/ 611029 w 1247775"/>
                  <a:gd name="connsiteY166" fmla="*/ 363379 h 1857375"/>
                  <a:gd name="connsiteX167" fmla="*/ 586264 w 1247775"/>
                  <a:gd name="connsiteY167" fmla="*/ 352901 h 1857375"/>
                  <a:gd name="connsiteX168" fmla="*/ 551974 w 1247775"/>
                  <a:gd name="connsiteY168" fmla="*/ 387191 h 1857375"/>
                  <a:gd name="connsiteX169" fmla="*/ 552926 w 1247775"/>
                  <a:gd name="connsiteY169" fmla="*/ 395764 h 1857375"/>
                  <a:gd name="connsiteX170" fmla="*/ 541496 w 1247775"/>
                  <a:gd name="connsiteY170" fmla="*/ 385286 h 1857375"/>
                  <a:gd name="connsiteX171" fmla="*/ 527209 w 1247775"/>
                  <a:gd name="connsiteY171" fmla="*/ 375761 h 1857375"/>
                  <a:gd name="connsiteX172" fmla="*/ 511969 w 1247775"/>
                  <a:gd name="connsiteY172" fmla="*/ 391001 h 1857375"/>
                  <a:gd name="connsiteX173" fmla="*/ 511969 w 1247775"/>
                  <a:gd name="connsiteY173" fmla="*/ 392906 h 1857375"/>
                  <a:gd name="connsiteX174" fmla="*/ 506254 w 1247775"/>
                  <a:gd name="connsiteY174" fmla="*/ 409099 h 1857375"/>
                  <a:gd name="connsiteX175" fmla="*/ 511969 w 1247775"/>
                  <a:gd name="connsiteY175" fmla="*/ 425291 h 1857375"/>
                  <a:gd name="connsiteX176" fmla="*/ 511016 w 1247775"/>
                  <a:gd name="connsiteY176" fmla="*/ 430054 h 1857375"/>
                  <a:gd name="connsiteX177" fmla="*/ 524351 w 1247775"/>
                  <a:gd name="connsiteY177" fmla="*/ 443389 h 1857375"/>
                  <a:gd name="connsiteX178" fmla="*/ 537686 w 1247775"/>
                  <a:gd name="connsiteY178" fmla="*/ 433864 h 1857375"/>
                  <a:gd name="connsiteX179" fmla="*/ 537686 w 1247775"/>
                  <a:gd name="connsiteY179" fmla="*/ 433864 h 1857375"/>
                  <a:gd name="connsiteX180" fmla="*/ 539591 w 1247775"/>
                  <a:gd name="connsiteY180" fmla="*/ 441484 h 1857375"/>
                  <a:gd name="connsiteX181" fmla="*/ 531971 w 1247775"/>
                  <a:gd name="connsiteY181" fmla="*/ 450056 h 1857375"/>
                  <a:gd name="connsiteX182" fmla="*/ 540544 w 1247775"/>
                  <a:gd name="connsiteY182" fmla="*/ 458629 h 1857375"/>
                  <a:gd name="connsiteX183" fmla="*/ 549116 w 1247775"/>
                  <a:gd name="connsiteY183" fmla="*/ 451009 h 1857375"/>
                  <a:gd name="connsiteX184" fmla="*/ 557689 w 1247775"/>
                  <a:gd name="connsiteY184" fmla="*/ 452914 h 1857375"/>
                  <a:gd name="connsiteX185" fmla="*/ 563404 w 1247775"/>
                  <a:gd name="connsiteY185" fmla="*/ 451961 h 1857375"/>
                  <a:gd name="connsiteX186" fmla="*/ 565309 w 1247775"/>
                  <a:gd name="connsiteY186" fmla="*/ 454819 h 1857375"/>
                  <a:gd name="connsiteX187" fmla="*/ 560546 w 1247775"/>
                  <a:gd name="connsiteY187" fmla="*/ 464344 h 1857375"/>
                  <a:gd name="connsiteX188" fmla="*/ 560546 w 1247775"/>
                  <a:gd name="connsiteY188" fmla="*/ 467201 h 1857375"/>
                  <a:gd name="connsiteX189" fmla="*/ 551974 w 1247775"/>
                  <a:gd name="connsiteY189" fmla="*/ 487204 h 1857375"/>
                  <a:gd name="connsiteX190" fmla="*/ 551974 w 1247775"/>
                  <a:gd name="connsiteY190" fmla="*/ 488156 h 1857375"/>
                  <a:gd name="connsiteX191" fmla="*/ 548164 w 1247775"/>
                  <a:gd name="connsiteY191" fmla="*/ 499586 h 1857375"/>
                  <a:gd name="connsiteX192" fmla="*/ 566261 w 1247775"/>
                  <a:gd name="connsiteY192" fmla="*/ 517684 h 1857375"/>
                  <a:gd name="connsiteX193" fmla="*/ 573881 w 1247775"/>
                  <a:gd name="connsiteY193" fmla="*/ 515779 h 1857375"/>
                  <a:gd name="connsiteX194" fmla="*/ 571024 w 1247775"/>
                  <a:gd name="connsiteY194" fmla="*/ 523399 h 1857375"/>
                  <a:gd name="connsiteX195" fmla="*/ 574834 w 1247775"/>
                  <a:gd name="connsiteY195" fmla="*/ 531971 h 1857375"/>
                  <a:gd name="connsiteX196" fmla="*/ 574834 w 1247775"/>
                  <a:gd name="connsiteY196" fmla="*/ 532924 h 1857375"/>
                  <a:gd name="connsiteX197" fmla="*/ 586264 w 1247775"/>
                  <a:gd name="connsiteY197" fmla="*/ 544354 h 1857375"/>
                  <a:gd name="connsiteX198" fmla="*/ 596741 w 1247775"/>
                  <a:gd name="connsiteY198" fmla="*/ 537686 h 1857375"/>
                  <a:gd name="connsiteX199" fmla="*/ 598646 w 1247775"/>
                  <a:gd name="connsiteY199" fmla="*/ 536734 h 1857375"/>
                  <a:gd name="connsiteX200" fmla="*/ 611981 w 1247775"/>
                  <a:gd name="connsiteY200" fmla="*/ 542449 h 1857375"/>
                  <a:gd name="connsiteX201" fmla="*/ 631984 w 1247775"/>
                  <a:gd name="connsiteY201" fmla="*/ 522446 h 1857375"/>
                  <a:gd name="connsiteX202" fmla="*/ 643414 w 1247775"/>
                  <a:gd name="connsiteY202" fmla="*/ 525304 h 1857375"/>
                  <a:gd name="connsiteX203" fmla="*/ 632936 w 1247775"/>
                  <a:gd name="connsiteY203" fmla="*/ 538639 h 1857375"/>
                  <a:gd name="connsiteX204" fmla="*/ 633889 w 1247775"/>
                  <a:gd name="connsiteY204" fmla="*/ 542449 h 1857375"/>
                  <a:gd name="connsiteX205" fmla="*/ 626269 w 1247775"/>
                  <a:gd name="connsiteY205" fmla="*/ 554831 h 1857375"/>
                  <a:gd name="connsiteX206" fmla="*/ 626269 w 1247775"/>
                  <a:gd name="connsiteY206" fmla="*/ 555784 h 1857375"/>
                  <a:gd name="connsiteX207" fmla="*/ 614839 w 1247775"/>
                  <a:gd name="connsiteY207" fmla="*/ 548164 h 1857375"/>
                  <a:gd name="connsiteX208" fmla="*/ 602456 w 1247775"/>
                  <a:gd name="connsiteY208" fmla="*/ 560546 h 1857375"/>
                  <a:gd name="connsiteX209" fmla="*/ 614839 w 1247775"/>
                  <a:gd name="connsiteY209" fmla="*/ 572929 h 1857375"/>
                  <a:gd name="connsiteX210" fmla="*/ 627221 w 1247775"/>
                  <a:gd name="connsiteY210" fmla="*/ 560546 h 1857375"/>
                  <a:gd name="connsiteX211" fmla="*/ 627221 w 1247775"/>
                  <a:gd name="connsiteY211" fmla="*/ 560546 h 1857375"/>
                  <a:gd name="connsiteX212" fmla="*/ 631031 w 1247775"/>
                  <a:gd name="connsiteY212" fmla="*/ 566261 h 1857375"/>
                  <a:gd name="connsiteX213" fmla="*/ 628174 w 1247775"/>
                  <a:gd name="connsiteY213" fmla="*/ 571024 h 1857375"/>
                  <a:gd name="connsiteX214" fmla="*/ 633889 w 1247775"/>
                  <a:gd name="connsiteY214" fmla="*/ 576739 h 1857375"/>
                  <a:gd name="connsiteX215" fmla="*/ 639604 w 1247775"/>
                  <a:gd name="connsiteY215" fmla="*/ 571024 h 1857375"/>
                  <a:gd name="connsiteX216" fmla="*/ 639604 w 1247775"/>
                  <a:gd name="connsiteY216" fmla="*/ 569119 h 1857375"/>
                  <a:gd name="connsiteX217" fmla="*/ 640556 w 1247775"/>
                  <a:gd name="connsiteY217" fmla="*/ 569119 h 1857375"/>
                  <a:gd name="connsiteX218" fmla="*/ 646271 w 1247775"/>
                  <a:gd name="connsiteY218" fmla="*/ 568166 h 1857375"/>
                  <a:gd name="connsiteX219" fmla="*/ 648176 w 1247775"/>
                  <a:gd name="connsiteY219" fmla="*/ 570071 h 1857375"/>
                  <a:gd name="connsiteX220" fmla="*/ 647224 w 1247775"/>
                  <a:gd name="connsiteY220" fmla="*/ 573881 h 1857375"/>
                  <a:gd name="connsiteX221" fmla="*/ 650081 w 1247775"/>
                  <a:gd name="connsiteY221" fmla="*/ 579596 h 1857375"/>
                  <a:gd name="connsiteX222" fmla="*/ 642461 w 1247775"/>
                  <a:gd name="connsiteY222" fmla="*/ 589121 h 1857375"/>
                  <a:gd name="connsiteX223" fmla="*/ 648176 w 1247775"/>
                  <a:gd name="connsiteY223" fmla="*/ 597694 h 1857375"/>
                  <a:gd name="connsiteX224" fmla="*/ 656749 w 1247775"/>
                  <a:gd name="connsiteY224" fmla="*/ 605314 h 1857375"/>
                  <a:gd name="connsiteX225" fmla="*/ 656749 w 1247775"/>
                  <a:gd name="connsiteY225" fmla="*/ 608171 h 1857375"/>
                  <a:gd name="connsiteX226" fmla="*/ 647224 w 1247775"/>
                  <a:gd name="connsiteY226" fmla="*/ 603409 h 1857375"/>
                  <a:gd name="connsiteX227" fmla="*/ 635794 w 1247775"/>
                  <a:gd name="connsiteY227" fmla="*/ 614839 h 1857375"/>
                  <a:gd name="connsiteX228" fmla="*/ 636746 w 1247775"/>
                  <a:gd name="connsiteY228" fmla="*/ 617696 h 1857375"/>
                  <a:gd name="connsiteX229" fmla="*/ 634841 w 1247775"/>
                  <a:gd name="connsiteY229" fmla="*/ 617696 h 1857375"/>
                  <a:gd name="connsiteX230" fmla="*/ 614839 w 1247775"/>
                  <a:gd name="connsiteY230" fmla="*/ 623411 h 1857375"/>
                  <a:gd name="connsiteX231" fmla="*/ 613886 w 1247775"/>
                  <a:gd name="connsiteY231" fmla="*/ 623411 h 1857375"/>
                  <a:gd name="connsiteX232" fmla="*/ 609124 w 1247775"/>
                  <a:gd name="connsiteY232" fmla="*/ 624364 h 1857375"/>
                  <a:gd name="connsiteX233" fmla="*/ 609124 w 1247775"/>
                  <a:gd name="connsiteY233" fmla="*/ 624364 h 1857375"/>
                  <a:gd name="connsiteX234" fmla="*/ 596741 w 1247775"/>
                  <a:gd name="connsiteY234" fmla="*/ 611981 h 1857375"/>
                  <a:gd name="connsiteX235" fmla="*/ 587216 w 1247775"/>
                  <a:gd name="connsiteY235" fmla="*/ 617696 h 1857375"/>
                  <a:gd name="connsiteX236" fmla="*/ 564356 w 1247775"/>
                  <a:gd name="connsiteY236" fmla="*/ 605314 h 1857375"/>
                  <a:gd name="connsiteX237" fmla="*/ 542449 w 1247775"/>
                  <a:gd name="connsiteY237" fmla="*/ 616744 h 1857375"/>
                  <a:gd name="connsiteX238" fmla="*/ 540544 w 1247775"/>
                  <a:gd name="connsiteY238" fmla="*/ 615791 h 1857375"/>
                  <a:gd name="connsiteX239" fmla="*/ 536734 w 1247775"/>
                  <a:gd name="connsiteY239" fmla="*/ 609124 h 1857375"/>
                  <a:gd name="connsiteX240" fmla="*/ 556736 w 1247775"/>
                  <a:gd name="connsiteY240" fmla="*/ 593884 h 1857375"/>
                  <a:gd name="connsiteX241" fmla="*/ 563404 w 1247775"/>
                  <a:gd name="connsiteY241" fmla="*/ 579596 h 1857375"/>
                  <a:gd name="connsiteX242" fmla="*/ 563404 w 1247775"/>
                  <a:gd name="connsiteY242" fmla="*/ 575786 h 1857375"/>
                  <a:gd name="connsiteX243" fmla="*/ 564356 w 1247775"/>
                  <a:gd name="connsiteY243" fmla="*/ 575786 h 1857375"/>
                  <a:gd name="connsiteX244" fmla="*/ 572929 w 1247775"/>
                  <a:gd name="connsiteY244" fmla="*/ 573881 h 1857375"/>
                  <a:gd name="connsiteX245" fmla="*/ 569119 w 1247775"/>
                  <a:gd name="connsiteY245" fmla="*/ 585311 h 1857375"/>
                  <a:gd name="connsiteX246" fmla="*/ 591026 w 1247775"/>
                  <a:gd name="connsiteY246" fmla="*/ 607219 h 1857375"/>
                  <a:gd name="connsiteX247" fmla="*/ 612934 w 1247775"/>
                  <a:gd name="connsiteY247" fmla="*/ 585311 h 1857375"/>
                  <a:gd name="connsiteX248" fmla="*/ 591026 w 1247775"/>
                  <a:gd name="connsiteY248" fmla="*/ 563404 h 1857375"/>
                  <a:gd name="connsiteX249" fmla="*/ 579596 w 1247775"/>
                  <a:gd name="connsiteY249" fmla="*/ 567214 h 1857375"/>
                  <a:gd name="connsiteX250" fmla="*/ 581501 w 1247775"/>
                  <a:gd name="connsiteY250" fmla="*/ 558641 h 1857375"/>
                  <a:gd name="connsiteX251" fmla="*/ 564356 w 1247775"/>
                  <a:gd name="connsiteY251" fmla="*/ 541496 h 1857375"/>
                  <a:gd name="connsiteX252" fmla="*/ 547211 w 1247775"/>
                  <a:gd name="connsiteY252" fmla="*/ 558641 h 1857375"/>
                  <a:gd name="connsiteX253" fmla="*/ 547211 w 1247775"/>
                  <a:gd name="connsiteY253" fmla="*/ 560546 h 1857375"/>
                  <a:gd name="connsiteX254" fmla="*/ 543401 w 1247775"/>
                  <a:gd name="connsiteY254" fmla="*/ 560546 h 1857375"/>
                  <a:gd name="connsiteX255" fmla="*/ 528161 w 1247775"/>
                  <a:gd name="connsiteY255" fmla="*/ 567214 h 1857375"/>
                  <a:gd name="connsiteX256" fmla="*/ 526256 w 1247775"/>
                  <a:gd name="connsiteY256" fmla="*/ 568166 h 1857375"/>
                  <a:gd name="connsiteX257" fmla="*/ 526256 w 1247775"/>
                  <a:gd name="connsiteY257" fmla="*/ 566261 h 1857375"/>
                  <a:gd name="connsiteX258" fmla="*/ 508159 w 1247775"/>
                  <a:gd name="connsiteY258" fmla="*/ 548164 h 1857375"/>
                  <a:gd name="connsiteX259" fmla="*/ 490061 w 1247775"/>
                  <a:gd name="connsiteY259" fmla="*/ 566261 h 1857375"/>
                  <a:gd name="connsiteX260" fmla="*/ 508159 w 1247775"/>
                  <a:gd name="connsiteY260" fmla="*/ 584359 h 1857375"/>
                  <a:gd name="connsiteX261" fmla="*/ 513874 w 1247775"/>
                  <a:gd name="connsiteY261" fmla="*/ 583406 h 1857375"/>
                  <a:gd name="connsiteX262" fmla="*/ 512921 w 1247775"/>
                  <a:gd name="connsiteY262" fmla="*/ 588169 h 1857375"/>
                  <a:gd name="connsiteX263" fmla="*/ 515779 w 1247775"/>
                  <a:gd name="connsiteY263" fmla="*/ 599599 h 1857375"/>
                  <a:gd name="connsiteX264" fmla="*/ 511969 w 1247775"/>
                  <a:gd name="connsiteY264" fmla="*/ 599599 h 1857375"/>
                  <a:gd name="connsiteX265" fmla="*/ 506254 w 1247775"/>
                  <a:gd name="connsiteY265" fmla="*/ 600551 h 1857375"/>
                  <a:gd name="connsiteX266" fmla="*/ 497681 w 1247775"/>
                  <a:gd name="connsiteY266" fmla="*/ 594836 h 1857375"/>
                  <a:gd name="connsiteX267" fmla="*/ 489109 w 1247775"/>
                  <a:gd name="connsiteY267" fmla="*/ 602456 h 1857375"/>
                  <a:gd name="connsiteX268" fmla="*/ 487204 w 1247775"/>
                  <a:gd name="connsiteY268" fmla="*/ 603409 h 1857375"/>
                  <a:gd name="connsiteX269" fmla="*/ 475774 w 1247775"/>
                  <a:gd name="connsiteY269" fmla="*/ 599599 h 1857375"/>
                  <a:gd name="connsiteX270" fmla="*/ 454819 w 1247775"/>
                  <a:gd name="connsiteY270" fmla="*/ 620554 h 1857375"/>
                  <a:gd name="connsiteX271" fmla="*/ 455771 w 1247775"/>
                  <a:gd name="connsiteY271" fmla="*/ 625316 h 1857375"/>
                  <a:gd name="connsiteX272" fmla="*/ 450056 w 1247775"/>
                  <a:gd name="connsiteY272" fmla="*/ 633889 h 1857375"/>
                  <a:gd name="connsiteX273" fmla="*/ 459581 w 1247775"/>
                  <a:gd name="connsiteY273" fmla="*/ 643414 h 1857375"/>
                  <a:gd name="connsiteX274" fmla="*/ 484346 w 1247775"/>
                  <a:gd name="connsiteY274" fmla="*/ 668179 h 1857375"/>
                  <a:gd name="connsiteX275" fmla="*/ 498634 w 1247775"/>
                  <a:gd name="connsiteY275" fmla="*/ 663416 h 1857375"/>
                  <a:gd name="connsiteX276" fmla="*/ 503396 w 1247775"/>
                  <a:gd name="connsiteY276" fmla="*/ 662464 h 1857375"/>
                  <a:gd name="connsiteX277" fmla="*/ 511016 w 1247775"/>
                  <a:gd name="connsiteY277" fmla="*/ 664369 h 1857375"/>
                  <a:gd name="connsiteX278" fmla="*/ 511969 w 1247775"/>
                  <a:gd name="connsiteY278" fmla="*/ 667226 h 1857375"/>
                  <a:gd name="connsiteX279" fmla="*/ 511969 w 1247775"/>
                  <a:gd name="connsiteY279" fmla="*/ 668179 h 1857375"/>
                  <a:gd name="connsiteX280" fmla="*/ 513874 w 1247775"/>
                  <a:gd name="connsiteY280" fmla="*/ 677704 h 1857375"/>
                  <a:gd name="connsiteX281" fmla="*/ 511969 w 1247775"/>
                  <a:gd name="connsiteY281" fmla="*/ 678656 h 1857375"/>
                  <a:gd name="connsiteX282" fmla="*/ 498634 w 1247775"/>
                  <a:gd name="connsiteY282" fmla="*/ 671036 h 1857375"/>
                  <a:gd name="connsiteX283" fmla="*/ 487204 w 1247775"/>
                  <a:gd name="connsiteY283" fmla="*/ 675799 h 1857375"/>
                  <a:gd name="connsiteX284" fmla="*/ 481489 w 1247775"/>
                  <a:gd name="connsiteY284" fmla="*/ 673894 h 1857375"/>
                  <a:gd name="connsiteX285" fmla="*/ 470059 w 1247775"/>
                  <a:gd name="connsiteY285" fmla="*/ 685324 h 1857375"/>
                  <a:gd name="connsiteX286" fmla="*/ 481489 w 1247775"/>
                  <a:gd name="connsiteY286" fmla="*/ 696754 h 1857375"/>
                  <a:gd name="connsiteX287" fmla="*/ 484346 w 1247775"/>
                  <a:gd name="connsiteY287" fmla="*/ 695801 h 1857375"/>
                  <a:gd name="connsiteX288" fmla="*/ 488156 w 1247775"/>
                  <a:gd name="connsiteY288" fmla="*/ 700564 h 1857375"/>
                  <a:gd name="connsiteX289" fmla="*/ 486251 w 1247775"/>
                  <a:gd name="connsiteY289" fmla="*/ 712946 h 1857375"/>
                  <a:gd name="connsiteX290" fmla="*/ 486251 w 1247775"/>
                  <a:gd name="connsiteY290" fmla="*/ 715804 h 1857375"/>
                  <a:gd name="connsiteX291" fmla="*/ 460534 w 1247775"/>
                  <a:gd name="connsiteY291" fmla="*/ 701516 h 1857375"/>
                  <a:gd name="connsiteX292" fmla="*/ 435769 w 1247775"/>
                  <a:gd name="connsiteY292" fmla="*/ 714851 h 1857375"/>
                  <a:gd name="connsiteX293" fmla="*/ 426244 w 1247775"/>
                  <a:gd name="connsiteY293" fmla="*/ 711041 h 1857375"/>
                  <a:gd name="connsiteX294" fmla="*/ 432911 w 1247775"/>
                  <a:gd name="connsiteY294" fmla="*/ 701516 h 1857375"/>
                  <a:gd name="connsiteX295" fmla="*/ 437674 w 1247775"/>
                  <a:gd name="connsiteY295" fmla="*/ 691039 h 1857375"/>
                  <a:gd name="connsiteX296" fmla="*/ 431006 w 1247775"/>
                  <a:gd name="connsiteY296" fmla="*/ 679609 h 1857375"/>
                  <a:gd name="connsiteX297" fmla="*/ 410051 w 1247775"/>
                  <a:gd name="connsiteY297" fmla="*/ 668179 h 1857375"/>
                  <a:gd name="connsiteX298" fmla="*/ 404336 w 1247775"/>
                  <a:gd name="connsiteY298" fmla="*/ 669131 h 1857375"/>
                  <a:gd name="connsiteX299" fmla="*/ 401479 w 1247775"/>
                  <a:gd name="connsiteY299" fmla="*/ 661511 h 1857375"/>
                  <a:gd name="connsiteX300" fmla="*/ 409099 w 1247775"/>
                  <a:gd name="connsiteY300" fmla="*/ 650081 h 1857375"/>
                  <a:gd name="connsiteX301" fmla="*/ 410051 w 1247775"/>
                  <a:gd name="connsiteY301" fmla="*/ 647224 h 1857375"/>
                  <a:gd name="connsiteX302" fmla="*/ 410051 w 1247775"/>
                  <a:gd name="connsiteY302" fmla="*/ 647224 h 1857375"/>
                  <a:gd name="connsiteX303" fmla="*/ 411956 w 1247775"/>
                  <a:gd name="connsiteY303" fmla="*/ 634841 h 1857375"/>
                  <a:gd name="connsiteX304" fmla="*/ 370046 w 1247775"/>
                  <a:gd name="connsiteY304" fmla="*/ 592931 h 1857375"/>
                  <a:gd name="connsiteX305" fmla="*/ 360521 w 1247775"/>
                  <a:gd name="connsiteY305" fmla="*/ 593884 h 1857375"/>
                  <a:gd name="connsiteX306" fmla="*/ 362426 w 1247775"/>
                  <a:gd name="connsiteY306" fmla="*/ 588169 h 1857375"/>
                  <a:gd name="connsiteX307" fmla="*/ 350996 w 1247775"/>
                  <a:gd name="connsiteY307" fmla="*/ 576739 h 1857375"/>
                  <a:gd name="connsiteX308" fmla="*/ 342424 w 1247775"/>
                  <a:gd name="connsiteY308" fmla="*/ 580549 h 1857375"/>
                  <a:gd name="connsiteX309" fmla="*/ 335756 w 1247775"/>
                  <a:gd name="connsiteY309" fmla="*/ 578644 h 1857375"/>
                  <a:gd name="connsiteX310" fmla="*/ 324326 w 1247775"/>
                  <a:gd name="connsiteY310" fmla="*/ 590074 h 1857375"/>
                  <a:gd name="connsiteX311" fmla="*/ 335756 w 1247775"/>
                  <a:gd name="connsiteY311" fmla="*/ 601504 h 1857375"/>
                  <a:gd name="connsiteX312" fmla="*/ 344329 w 1247775"/>
                  <a:gd name="connsiteY312" fmla="*/ 597694 h 1857375"/>
                  <a:gd name="connsiteX313" fmla="*/ 348139 w 1247775"/>
                  <a:gd name="connsiteY313" fmla="*/ 599599 h 1857375"/>
                  <a:gd name="connsiteX314" fmla="*/ 324326 w 1247775"/>
                  <a:gd name="connsiteY314" fmla="*/ 625316 h 1857375"/>
                  <a:gd name="connsiteX315" fmla="*/ 324326 w 1247775"/>
                  <a:gd name="connsiteY315" fmla="*/ 627221 h 1857375"/>
                  <a:gd name="connsiteX316" fmla="*/ 316706 w 1247775"/>
                  <a:gd name="connsiteY316" fmla="*/ 633889 h 1857375"/>
                  <a:gd name="connsiteX317" fmla="*/ 316706 w 1247775"/>
                  <a:gd name="connsiteY317" fmla="*/ 633889 h 1857375"/>
                  <a:gd name="connsiteX318" fmla="*/ 316706 w 1247775"/>
                  <a:gd name="connsiteY318" fmla="*/ 631031 h 1857375"/>
                  <a:gd name="connsiteX319" fmla="*/ 310039 w 1247775"/>
                  <a:gd name="connsiteY319" fmla="*/ 616744 h 1857375"/>
                  <a:gd name="connsiteX320" fmla="*/ 294799 w 1247775"/>
                  <a:gd name="connsiteY320" fmla="*/ 602456 h 1857375"/>
                  <a:gd name="connsiteX321" fmla="*/ 279559 w 1247775"/>
                  <a:gd name="connsiteY321" fmla="*/ 617696 h 1857375"/>
                  <a:gd name="connsiteX322" fmla="*/ 280511 w 1247775"/>
                  <a:gd name="connsiteY322" fmla="*/ 623411 h 1857375"/>
                  <a:gd name="connsiteX323" fmla="*/ 278606 w 1247775"/>
                  <a:gd name="connsiteY323" fmla="*/ 631031 h 1857375"/>
                  <a:gd name="connsiteX324" fmla="*/ 297656 w 1247775"/>
                  <a:gd name="connsiteY324" fmla="*/ 650081 h 1857375"/>
                  <a:gd name="connsiteX325" fmla="*/ 310039 w 1247775"/>
                  <a:gd name="connsiteY325" fmla="*/ 645319 h 1857375"/>
                  <a:gd name="connsiteX326" fmla="*/ 310991 w 1247775"/>
                  <a:gd name="connsiteY326" fmla="*/ 645319 h 1857375"/>
                  <a:gd name="connsiteX327" fmla="*/ 310039 w 1247775"/>
                  <a:gd name="connsiteY327" fmla="*/ 652939 h 1857375"/>
                  <a:gd name="connsiteX328" fmla="*/ 312896 w 1247775"/>
                  <a:gd name="connsiteY328" fmla="*/ 666274 h 1857375"/>
                  <a:gd name="connsiteX329" fmla="*/ 308134 w 1247775"/>
                  <a:gd name="connsiteY329" fmla="*/ 665321 h 1857375"/>
                  <a:gd name="connsiteX330" fmla="*/ 304324 w 1247775"/>
                  <a:gd name="connsiteY330" fmla="*/ 666274 h 1857375"/>
                  <a:gd name="connsiteX331" fmla="*/ 304324 w 1247775"/>
                  <a:gd name="connsiteY331" fmla="*/ 664369 h 1857375"/>
                  <a:gd name="connsiteX332" fmla="*/ 290036 w 1247775"/>
                  <a:gd name="connsiteY332" fmla="*/ 650081 h 1857375"/>
                  <a:gd name="connsiteX333" fmla="*/ 275749 w 1247775"/>
                  <a:gd name="connsiteY333" fmla="*/ 664369 h 1857375"/>
                  <a:gd name="connsiteX334" fmla="*/ 290036 w 1247775"/>
                  <a:gd name="connsiteY334" fmla="*/ 678656 h 1857375"/>
                  <a:gd name="connsiteX335" fmla="*/ 289084 w 1247775"/>
                  <a:gd name="connsiteY335" fmla="*/ 685324 h 1857375"/>
                  <a:gd name="connsiteX336" fmla="*/ 309086 w 1247775"/>
                  <a:gd name="connsiteY336" fmla="*/ 705326 h 1857375"/>
                  <a:gd name="connsiteX337" fmla="*/ 329089 w 1247775"/>
                  <a:gd name="connsiteY337" fmla="*/ 685324 h 1857375"/>
                  <a:gd name="connsiteX338" fmla="*/ 328136 w 1247775"/>
                  <a:gd name="connsiteY338" fmla="*/ 679609 h 1857375"/>
                  <a:gd name="connsiteX339" fmla="*/ 337661 w 1247775"/>
                  <a:gd name="connsiteY339" fmla="*/ 682466 h 1857375"/>
                  <a:gd name="connsiteX340" fmla="*/ 342424 w 1247775"/>
                  <a:gd name="connsiteY340" fmla="*/ 690086 h 1857375"/>
                  <a:gd name="connsiteX341" fmla="*/ 345281 w 1247775"/>
                  <a:gd name="connsiteY341" fmla="*/ 698659 h 1857375"/>
                  <a:gd name="connsiteX342" fmla="*/ 344329 w 1247775"/>
                  <a:gd name="connsiteY342" fmla="*/ 698659 h 1857375"/>
                  <a:gd name="connsiteX343" fmla="*/ 329089 w 1247775"/>
                  <a:gd name="connsiteY343" fmla="*/ 713899 h 1857375"/>
                  <a:gd name="connsiteX344" fmla="*/ 329089 w 1247775"/>
                  <a:gd name="connsiteY344" fmla="*/ 715804 h 1857375"/>
                  <a:gd name="connsiteX345" fmla="*/ 327184 w 1247775"/>
                  <a:gd name="connsiteY345" fmla="*/ 719614 h 1857375"/>
                  <a:gd name="connsiteX346" fmla="*/ 316706 w 1247775"/>
                  <a:gd name="connsiteY346" fmla="*/ 715804 h 1857375"/>
                  <a:gd name="connsiteX347" fmla="*/ 300514 w 1247775"/>
                  <a:gd name="connsiteY347" fmla="*/ 731996 h 1857375"/>
                  <a:gd name="connsiteX348" fmla="*/ 316706 w 1247775"/>
                  <a:gd name="connsiteY348" fmla="*/ 748189 h 1857375"/>
                  <a:gd name="connsiteX349" fmla="*/ 328136 w 1247775"/>
                  <a:gd name="connsiteY349" fmla="*/ 743426 h 1857375"/>
                  <a:gd name="connsiteX350" fmla="*/ 333851 w 1247775"/>
                  <a:gd name="connsiteY350" fmla="*/ 750094 h 1857375"/>
                  <a:gd name="connsiteX351" fmla="*/ 333851 w 1247775"/>
                  <a:gd name="connsiteY351" fmla="*/ 750094 h 1857375"/>
                  <a:gd name="connsiteX352" fmla="*/ 324326 w 1247775"/>
                  <a:gd name="connsiteY352" fmla="*/ 759619 h 1857375"/>
                  <a:gd name="connsiteX353" fmla="*/ 333851 w 1247775"/>
                  <a:gd name="connsiteY353" fmla="*/ 769144 h 1857375"/>
                  <a:gd name="connsiteX354" fmla="*/ 341471 w 1247775"/>
                  <a:gd name="connsiteY354" fmla="*/ 765334 h 1857375"/>
                  <a:gd name="connsiteX355" fmla="*/ 339566 w 1247775"/>
                  <a:gd name="connsiteY355" fmla="*/ 774859 h 1857375"/>
                  <a:gd name="connsiteX356" fmla="*/ 342424 w 1247775"/>
                  <a:gd name="connsiteY356" fmla="*/ 788194 h 1857375"/>
                  <a:gd name="connsiteX357" fmla="*/ 332899 w 1247775"/>
                  <a:gd name="connsiteY357" fmla="*/ 794861 h 1857375"/>
                  <a:gd name="connsiteX358" fmla="*/ 332899 w 1247775"/>
                  <a:gd name="connsiteY358" fmla="*/ 792956 h 1857375"/>
                  <a:gd name="connsiteX359" fmla="*/ 313849 w 1247775"/>
                  <a:gd name="connsiteY359" fmla="*/ 772954 h 1857375"/>
                  <a:gd name="connsiteX360" fmla="*/ 309086 w 1247775"/>
                  <a:gd name="connsiteY360" fmla="*/ 772001 h 1857375"/>
                  <a:gd name="connsiteX361" fmla="*/ 299561 w 1247775"/>
                  <a:gd name="connsiteY361" fmla="*/ 777716 h 1857375"/>
                  <a:gd name="connsiteX362" fmla="*/ 292894 w 1247775"/>
                  <a:gd name="connsiteY362" fmla="*/ 792956 h 1857375"/>
                  <a:gd name="connsiteX363" fmla="*/ 312896 w 1247775"/>
                  <a:gd name="connsiteY363" fmla="*/ 812959 h 1857375"/>
                  <a:gd name="connsiteX364" fmla="*/ 328136 w 1247775"/>
                  <a:gd name="connsiteY364" fmla="*/ 806291 h 1857375"/>
                  <a:gd name="connsiteX365" fmla="*/ 328136 w 1247775"/>
                  <a:gd name="connsiteY365" fmla="*/ 808196 h 1857375"/>
                  <a:gd name="connsiteX366" fmla="*/ 331946 w 1247775"/>
                  <a:gd name="connsiteY366" fmla="*/ 820579 h 1857375"/>
                  <a:gd name="connsiteX367" fmla="*/ 314801 w 1247775"/>
                  <a:gd name="connsiteY367" fmla="*/ 844391 h 1857375"/>
                  <a:gd name="connsiteX368" fmla="*/ 340519 w 1247775"/>
                  <a:gd name="connsiteY368" fmla="*/ 870109 h 1857375"/>
                  <a:gd name="connsiteX369" fmla="*/ 351949 w 1247775"/>
                  <a:gd name="connsiteY369" fmla="*/ 867251 h 1857375"/>
                  <a:gd name="connsiteX370" fmla="*/ 353854 w 1247775"/>
                  <a:gd name="connsiteY370" fmla="*/ 867251 h 1857375"/>
                  <a:gd name="connsiteX371" fmla="*/ 352901 w 1247775"/>
                  <a:gd name="connsiteY371" fmla="*/ 871061 h 1857375"/>
                  <a:gd name="connsiteX372" fmla="*/ 367189 w 1247775"/>
                  <a:gd name="connsiteY372" fmla="*/ 885349 h 1857375"/>
                  <a:gd name="connsiteX373" fmla="*/ 368141 w 1247775"/>
                  <a:gd name="connsiteY373" fmla="*/ 885349 h 1857375"/>
                  <a:gd name="connsiteX374" fmla="*/ 371951 w 1247775"/>
                  <a:gd name="connsiteY374" fmla="*/ 890111 h 1857375"/>
                  <a:gd name="connsiteX375" fmla="*/ 372904 w 1247775"/>
                  <a:gd name="connsiteY375" fmla="*/ 892016 h 1857375"/>
                  <a:gd name="connsiteX376" fmla="*/ 367189 w 1247775"/>
                  <a:gd name="connsiteY376" fmla="*/ 890111 h 1857375"/>
                  <a:gd name="connsiteX377" fmla="*/ 358616 w 1247775"/>
                  <a:gd name="connsiteY377" fmla="*/ 898684 h 1857375"/>
                  <a:gd name="connsiteX378" fmla="*/ 367189 w 1247775"/>
                  <a:gd name="connsiteY378" fmla="*/ 907256 h 1857375"/>
                  <a:gd name="connsiteX379" fmla="*/ 375761 w 1247775"/>
                  <a:gd name="connsiteY379" fmla="*/ 898684 h 1857375"/>
                  <a:gd name="connsiteX380" fmla="*/ 373856 w 1247775"/>
                  <a:gd name="connsiteY380" fmla="*/ 892969 h 1857375"/>
                  <a:gd name="connsiteX381" fmla="*/ 386239 w 1247775"/>
                  <a:gd name="connsiteY381" fmla="*/ 899636 h 1857375"/>
                  <a:gd name="connsiteX382" fmla="*/ 386239 w 1247775"/>
                  <a:gd name="connsiteY382" fmla="*/ 899636 h 1857375"/>
                  <a:gd name="connsiteX383" fmla="*/ 417671 w 1247775"/>
                  <a:gd name="connsiteY383" fmla="*/ 920591 h 1857375"/>
                  <a:gd name="connsiteX384" fmla="*/ 417671 w 1247775"/>
                  <a:gd name="connsiteY384" fmla="*/ 920591 h 1857375"/>
                  <a:gd name="connsiteX385" fmla="*/ 425291 w 1247775"/>
                  <a:gd name="connsiteY385" fmla="*/ 926306 h 1857375"/>
                  <a:gd name="connsiteX386" fmla="*/ 431006 w 1247775"/>
                  <a:gd name="connsiteY386" fmla="*/ 923449 h 1857375"/>
                  <a:gd name="connsiteX387" fmla="*/ 435769 w 1247775"/>
                  <a:gd name="connsiteY387" fmla="*/ 924401 h 1857375"/>
                  <a:gd name="connsiteX388" fmla="*/ 447199 w 1247775"/>
                  <a:gd name="connsiteY388" fmla="*/ 916781 h 1857375"/>
                  <a:gd name="connsiteX389" fmla="*/ 450056 w 1247775"/>
                  <a:gd name="connsiteY389" fmla="*/ 917734 h 1857375"/>
                  <a:gd name="connsiteX390" fmla="*/ 449104 w 1247775"/>
                  <a:gd name="connsiteY390" fmla="*/ 922496 h 1857375"/>
                  <a:gd name="connsiteX391" fmla="*/ 454819 w 1247775"/>
                  <a:gd name="connsiteY391" fmla="*/ 935831 h 1857375"/>
                  <a:gd name="connsiteX392" fmla="*/ 454819 w 1247775"/>
                  <a:gd name="connsiteY392" fmla="*/ 935831 h 1857375"/>
                  <a:gd name="connsiteX393" fmla="*/ 449104 w 1247775"/>
                  <a:gd name="connsiteY393" fmla="*/ 936784 h 1857375"/>
                  <a:gd name="connsiteX394" fmla="*/ 438626 w 1247775"/>
                  <a:gd name="connsiteY394" fmla="*/ 934879 h 1857375"/>
                  <a:gd name="connsiteX395" fmla="*/ 415766 w 1247775"/>
                  <a:gd name="connsiteY395" fmla="*/ 942499 h 1857375"/>
                  <a:gd name="connsiteX396" fmla="*/ 415766 w 1247775"/>
                  <a:gd name="connsiteY396" fmla="*/ 939641 h 1857375"/>
                  <a:gd name="connsiteX397" fmla="*/ 401479 w 1247775"/>
                  <a:gd name="connsiteY397" fmla="*/ 925354 h 1857375"/>
                  <a:gd name="connsiteX398" fmla="*/ 387191 w 1247775"/>
                  <a:gd name="connsiteY398" fmla="*/ 939641 h 1857375"/>
                  <a:gd name="connsiteX399" fmla="*/ 401479 w 1247775"/>
                  <a:gd name="connsiteY399" fmla="*/ 953929 h 1857375"/>
                  <a:gd name="connsiteX400" fmla="*/ 405289 w 1247775"/>
                  <a:gd name="connsiteY400" fmla="*/ 953929 h 1857375"/>
                  <a:gd name="connsiteX401" fmla="*/ 399574 w 1247775"/>
                  <a:gd name="connsiteY401" fmla="*/ 973931 h 1857375"/>
                  <a:gd name="connsiteX402" fmla="*/ 392906 w 1247775"/>
                  <a:gd name="connsiteY402" fmla="*/ 972979 h 1857375"/>
                  <a:gd name="connsiteX403" fmla="*/ 359569 w 1247775"/>
                  <a:gd name="connsiteY403" fmla="*/ 1006316 h 1857375"/>
                  <a:gd name="connsiteX404" fmla="*/ 392906 w 1247775"/>
                  <a:gd name="connsiteY404" fmla="*/ 1039654 h 1857375"/>
                  <a:gd name="connsiteX405" fmla="*/ 404336 w 1247775"/>
                  <a:gd name="connsiteY405" fmla="*/ 1037749 h 1857375"/>
                  <a:gd name="connsiteX406" fmla="*/ 409099 w 1247775"/>
                  <a:gd name="connsiteY406" fmla="*/ 1038701 h 1857375"/>
                  <a:gd name="connsiteX407" fmla="*/ 418624 w 1247775"/>
                  <a:gd name="connsiteY407" fmla="*/ 1029176 h 1857375"/>
                  <a:gd name="connsiteX408" fmla="*/ 418624 w 1247775"/>
                  <a:gd name="connsiteY408" fmla="*/ 1028224 h 1857375"/>
                  <a:gd name="connsiteX409" fmla="*/ 421481 w 1247775"/>
                  <a:gd name="connsiteY409" fmla="*/ 1024414 h 1857375"/>
                  <a:gd name="connsiteX410" fmla="*/ 424339 w 1247775"/>
                  <a:gd name="connsiteY410" fmla="*/ 1026319 h 1857375"/>
                  <a:gd name="connsiteX411" fmla="*/ 432911 w 1247775"/>
                  <a:gd name="connsiteY411" fmla="*/ 1035844 h 1857375"/>
                  <a:gd name="connsiteX412" fmla="*/ 429101 w 1247775"/>
                  <a:gd name="connsiteY412" fmla="*/ 1042511 h 1857375"/>
                  <a:gd name="connsiteX413" fmla="*/ 436721 w 1247775"/>
                  <a:gd name="connsiteY413" fmla="*/ 1050131 h 1857375"/>
                  <a:gd name="connsiteX414" fmla="*/ 444341 w 1247775"/>
                  <a:gd name="connsiteY414" fmla="*/ 1042511 h 1857375"/>
                  <a:gd name="connsiteX415" fmla="*/ 442436 w 1247775"/>
                  <a:gd name="connsiteY415" fmla="*/ 1037749 h 1857375"/>
                  <a:gd name="connsiteX416" fmla="*/ 447199 w 1247775"/>
                  <a:gd name="connsiteY416" fmla="*/ 1036796 h 1857375"/>
                  <a:gd name="connsiteX417" fmla="*/ 452914 w 1247775"/>
                  <a:gd name="connsiteY417" fmla="*/ 1042511 h 1857375"/>
                  <a:gd name="connsiteX418" fmla="*/ 447199 w 1247775"/>
                  <a:gd name="connsiteY418" fmla="*/ 1048226 h 1857375"/>
                  <a:gd name="connsiteX419" fmla="*/ 447199 w 1247775"/>
                  <a:gd name="connsiteY419" fmla="*/ 1048226 h 1857375"/>
                  <a:gd name="connsiteX420" fmla="*/ 424339 w 1247775"/>
                  <a:gd name="connsiteY420" fmla="*/ 1071086 h 1857375"/>
                  <a:gd name="connsiteX421" fmla="*/ 425291 w 1247775"/>
                  <a:gd name="connsiteY421" fmla="*/ 1076801 h 1857375"/>
                  <a:gd name="connsiteX422" fmla="*/ 412909 w 1247775"/>
                  <a:gd name="connsiteY422" fmla="*/ 1072991 h 1857375"/>
                  <a:gd name="connsiteX423" fmla="*/ 389096 w 1247775"/>
                  <a:gd name="connsiteY423" fmla="*/ 1096804 h 1857375"/>
                  <a:gd name="connsiteX424" fmla="*/ 389096 w 1247775"/>
                  <a:gd name="connsiteY424" fmla="*/ 1098709 h 1857375"/>
                  <a:gd name="connsiteX425" fmla="*/ 389096 w 1247775"/>
                  <a:gd name="connsiteY425" fmla="*/ 1098709 h 1857375"/>
                  <a:gd name="connsiteX426" fmla="*/ 377666 w 1247775"/>
                  <a:gd name="connsiteY426" fmla="*/ 1091089 h 1857375"/>
                  <a:gd name="connsiteX427" fmla="*/ 371951 w 1247775"/>
                  <a:gd name="connsiteY427" fmla="*/ 1092994 h 1857375"/>
                  <a:gd name="connsiteX428" fmla="*/ 374809 w 1247775"/>
                  <a:gd name="connsiteY428" fmla="*/ 1082516 h 1857375"/>
                  <a:gd name="connsiteX429" fmla="*/ 371951 w 1247775"/>
                  <a:gd name="connsiteY429" fmla="*/ 1072039 h 1857375"/>
                  <a:gd name="connsiteX430" fmla="*/ 375761 w 1247775"/>
                  <a:gd name="connsiteY430" fmla="*/ 1072991 h 1857375"/>
                  <a:gd name="connsiteX431" fmla="*/ 388144 w 1247775"/>
                  <a:gd name="connsiteY431" fmla="*/ 1060609 h 1857375"/>
                  <a:gd name="connsiteX432" fmla="*/ 388144 w 1247775"/>
                  <a:gd name="connsiteY432" fmla="*/ 1060609 h 1857375"/>
                  <a:gd name="connsiteX433" fmla="*/ 390049 w 1247775"/>
                  <a:gd name="connsiteY433" fmla="*/ 1054894 h 1857375"/>
                  <a:gd name="connsiteX434" fmla="*/ 381476 w 1247775"/>
                  <a:gd name="connsiteY434" fmla="*/ 1046321 h 1857375"/>
                  <a:gd name="connsiteX435" fmla="*/ 375761 w 1247775"/>
                  <a:gd name="connsiteY435" fmla="*/ 1048226 h 1857375"/>
                  <a:gd name="connsiteX436" fmla="*/ 374809 w 1247775"/>
                  <a:gd name="connsiteY436" fmla="*/ 1048226 h 1857375"/>
                  <a:gd name="connsiteX437" fmla="*/ 362426 w 1247775"/>
                  <a:gd name="connsiteY437" fmla="*/ 1060609 h 1857375"/>
                  <a:gd name="connsiteX438" fmla="*/ 363379 w 1247775"/>
                  <a:gd name="connsiteY438" fmla="*/ 1065371 h 1857375"/>
                  <a:gd name="connsiteX439" fmla="*/ 353854 w 1247775"/>
                  <a:gd name="connsiteY439" fmla="*/ 1062514 h 1857375"/>
                  <a:gd name="connsiteX440" fmla="*/ 333851 w 1247775"/>
                  <a:gd name="connsiteY440" fmla="*/ 1082516 h 1857375"/>
                  <a:gd name="connsiteX441" fmla="*/ 338614 w 1247775"/>
                  <a:gd name="connsiteY441" fmla="*/ 1094899 h 1857375"/>
                  <a:gd name="connsiteX442" fmla="*/ 336709 w 1247775"/>
                  <a:gd name="connsiteY442" fmla="*/ 1094899 h 1857375"/>
                  <a:gd name="connsiteX443" fmla="*/ 327184 w 1247775"/>
                  <a:gd name="connsiteY443" fmla="*/ 1104424 h 1857375"/>
                  <a:gd name="connsiteX444" fmla="*/ 328136 w 1247775"/>
                  <a:gd name="connsiteY444" fmla="*/ 1107281 h 1857375"/>
                  <a:gd name="connsiteX445" fmla="*/ 324326 w 1247775"/>
                  <a:gd name="connsiteY445" fmla="*/ 1108234 h 1857375"/>
                  <a:gd name="connsiteX446" fmla="*/ 324326 w 1247775"/>
                  <a:gd name="connsiteY446" fmla="*/ 1108234 h 1857375"/>
                  <a:gd name="connsiteX447" fmla="*/ 323374 w 1247775"/>
                  <a:gd name="connsiteY447" fmla="*/ 1108234 h 1857375"/>
                  <a:gd name="connsiteX448" fmla="*/ 326231 w 1247775"/>
                  <a:gd name="connsiteY448" fmla="*/ 1100614 h 1857375"/>
                  <a:gd name="connsiteX449" fmla="*/ 311944 w 1247775"/>
                  <a:gd name="connsiteY449" fmla="*/ 1086326 h 1857375"/>
                  <a:gd name="connsiteX450" fmla="*/ 307181 w 1247775"/>
                  <a:gd name="connsiteY450" fmla="*/ 1087279 h 1857375"/>
                  <a:gd name="connsiteX451" fmla="*/ 310991 w 1247775"/>
                  <a:gd name="connsiteY451" fmla="*/ 1080611 h 1857375"/>
                  <a:gd name="connsiteX452" fmla="*/ 312896 w 1247775"/>
                  <a:gd name="connsiteY452" fmla="*/ 1080611 h 1857375"/>
                  <a:gd name="connsiteX453" fmla="*/ 343376 w 1247775"/>
                  <a:gd name="connsiteY453" fmla="*/ 1050131 h 1857375"/>
                  <a:gd name="connsiteX454" fmla="*/ 342424 w 1247775"/>
                  <a:gd name="connsiteY454" fmla="*/ 1044416 h 1857375"/>
                  <a:gd name="connsiteX455" fmla="*/ 350996 w 1247775"/>
                  <a:gd name="connsiteY455" fmla="*/ 1032034 h 1857375"/>
                  <a:gd name="connsiteX456" fmla="*/ 337661 w 1247775"/>
                  <a:gd name="connsiteY456" fmla="*/ 1018699 h 1857375"/>
                  <a:gd name="connsiteX457" fmla="*/ 327184 w 1247775"/>
                  <a:gd name="connsiteY457" fmla="*/ 1023461 h 1857375"/>
                  <a:gd name="connsiteX458" fmla="*/ 322421 w 1247775"/>
                  <a:gd name="connsiteY458" fmla="*/ 1021556 h 1857375"/>
                  <a:gd name="connsiteX459" fmla="*/ 322421 w 1247775"/>
                  <a:gd name="connsiteY459" fmla="*/ 1020604 h 1857375"/>
                  <a:gd name="connsiteX460" fmla="*/ 330041 w 1247775"/>
                  <a:gd name="connsiteY460" fmla="*/ 1005364 h 1857375"/>
                  <a:gd name="connsiteX461" fmla="*/ 312896 w 1247775"/>
                  <a:gd name="connsiteY461" fmla="*/ 987266 h 1857375"/>
                  <a:gd name="connsiteX462" fmla="*/ 317659 w 1247775"/>
                  <a:gd name="connsiteY462" fmla="*/ 978694 h 1857375"/>
                  <a:gd name="connsiteX463" fmla="*/ 328136 w 1247775"/>
                  <a:gd name="connsiteY463" fmla="*/ 971074 h 1857375"/>
                  <a:gd name="connsiteX464" fmla="*/ 345281 w 1247775"/>
                  <a:gd name="connsiteY464" fmla="*/ 976789 h 1857375"/>
                  <a:gd name="connsiteX465" fmla="*/ 374809 w 1247775"/>
                  <a:gd name="connsiteY465" fmla="*/ 947261 h 1857375"/>
                  <a:gd name="connsiteX466" fmla="*/ 350996 w 1247775"/>
                  <a:gd name="connsiteY466" fmla="*/ 918686 h 1857375"/>
                  <a:gd name="connsiteX467" fmla="*/ 350044 w 1247775"/>
                  <a:gd name="connsiteY467" fmla="*/ 915829 h 1857375"/>
                  <a:gd name="connsiteX468" fmla="*/ 357664 w 1247775"/>
                  <a:gd name="connsiteY468" fmla="*/ 903446 h 1857375"/>
                  <a:gd name="connsiteX469" fmla="*/ 344329 w 1247775"/>
                  <a:gd name="connsiteY469" fmla="*/ 890111 h 1857375"/>
                  <a:gd name="connsiteX470" fmla="*/ 330994 w 1247775"/>
                  <a:gd name="connsiteY470" fmla="*/ 903446 h 1857375"/>
                  <a:gd name="connsiteX471" fmla="*/ 331946 w 1247775"/>
                  <a:gd name="connsiteY471" fmla="*/ 908209 h 1857375"/>
                  <a:gd name="connsiteX472" fmla="*/ 323374 w 1247775"/>
                  <a:gd name="connsiteY472" fmla="*/ 918686 h 1857375"/>
                  <a:gd name="connsiteX473" fmla="*/ 304324 w 1247775"/>
                  <a:gd name="connsiteY473" fmla="*/ 912971 h 1857375"/>
                  <a:gd name="connsiteX474" fmla="*/ 281464 w 1247775"/>
                  <a:gd name="connsiteY474" fmla="*/ 921544 h 1857375"/>
                  <a:gd name="connsiteX475" fmla="*/ 281464 w 1247775"/>
                  <a:gd name="connsiteY475" fmla="*/ 920591 h 1857375"/>
                  <a:gd name="connsiteX476" fmla="*/ 256699 w 1247775"/>
                  <a:gd name="connsiteY476" fmla="*/ 895826 h 1857375"/>
                  <a:gd name="connsiteX477" fmla="*/ 251936 w 1247775"/>
                  <a:gd name="connsiteY477" fmla="*/ 896779 h 1857375"/>
                  <a:gd name="connsiteX478" fmla="*/ 234791 w 1247775"/>
                  <a:gd name="connsiteY478" fmla="*/ 872966 h 1857375"/>
                  <a:gd name="connsiteX479" fmla="*/ 234791 w 1247775"/>
                  <a:gd name="connsiteY479" fmla="*/ 872966 h 1857375"/>
                  <a:gd name="connsiteX480" fmla="*/ 250984 w 1247775"/>
                  <a:gd name="connsiteY480" fmla="*/ 856774 h 1857375"/>
                  <a:gd name="connsiteX481" fmla="*/ 234791 w 1247775"/>
                  <a:gd name="connsiteY481" fmla="*/ 840581 h 1857375"/>
                  <a:gd name="connsiteX482" fmla="*/ 218599 w 1247775"/>
                  <a:gd name="connsiteY482" fmla="*/ 856774 h 1857375"/>
                  <a:gd name="connsiteX483" fmla="*/ 227171 w 1247775"/>
                  <a:gd name="connsiteY483" fmla="*/ 871061 h 1857375"/>
                  <a:gd name="connsiteX484" fmla="*/ 223361 w 1247775"/>
                  <a:gd name="connsiteY484" fmla="*/ 871061 h 1857375"/>
                  <a:gd name="connsiteX485" fmla="*/ 216694 w 1247775"/>
                  <a:gd name="connsiteY485" fmla="*/ 872014 h 1857375"/>
                  <a:gd name="connsiteX486" fmla="*/ 213836 w 1247775"/>
                  <a:gd name="connsiteY486" fmla="*/ 870109 h 1857375"/>
                  <a:gd name="connsiteX487" fmla="*/ 200501 w 1247775"/>
                  <a:gd name="connsiteY487" fmla="*/ 859631 h 1857375"/>
                  <a:gd name="connsiteX488" fmla="*/ 196691 w 1247775"/>
                  <a:gd name="connsiteY488" fmla="*/ 860584 h 1857375"/>
                  <a:gd name="connsiteX489" fmla="*/ 196691 w 1247775"/>
                  <a:gd name="connsiteY489" fmla="*/ 860584 h 1857375"/>
                  <a:gd name="connsiteX490" fmla="*/ 194786 w 1247775"/>
                  <a:gd name="connsiteY490" fmla="*/ 849154 h 1857375"/>
                  <a:gd name="connsiteX491" fmla="*/ 198596 w 1247775"/>
                  <a:gd name="connsiteY491" fmla="*/ 842486 h 1857375"/>
                  <a:gd name="connsiteX492" fmla="*/ 203359 w 1247775"/>
                  <a:gd name="connsiteY492" fmla="*/ 827246 h 1857375"/>
                  <a:gd name="connsiteX493" fmla="*/ 200501 w 1247775"/>
                  <a:gd name="connsiteY493" fmla="*/ 815816 h 1857375"/>
                  <a:gd name="connsiteX494" fmla="*/ 205264 w 1247775"/>
                  <a:gd name="connsiteY494" fmla="*/ 816769 h 1857375"/>
                  <a:gd name="connsiteX495" fmla="*/ 226219 w 1247775"/>
                  <a:gd name="connsiteY495" fmla="*/ 795814 h 1857375"/>
                  <a:gd name="connsiteX496" fmla="*/ 205264 w 1247775"/>
                  <a:gd name="connsiteY496" fmla="*/ 774859 h 1857375"/>
                  <a:gd name="connsiteX497" fmla="*/ 184309 w 1247775"/>
                  <a:gd name="connsiteY497" fmla="*/ 795814 h 1857375"/>
                  <a:gd name="connsiteX498" fmla="*/ 186214 w 1247775"/>
                  <a:gd name="connsiteY498" fmla="*/ 803434 h 1857375"/>
                  <a:gd name="connsiteX499" fmla="*/ 177641 w 1247775"/>
                  <a:gd name="connsiteY499" fmla="*/ 802481 h 1857375"/>
                  <a:gd name="connsiteX500" fmla="*/ 157639 w 1247775"/>
                  <a:gd name="connsiteY500" fmla="*/ 812006 h 1857375"/>
                  <a:gd name="connsiteX501" fmla="*/ 140494 w 1247775"/>
                  <a:gd name="connsiteY501" fmla="*/ 802481 h 1857375"/>
                  <a:gd name="connsiteX502" fmla="*/ 130969 w 1247775"/>
                  <a:gd name="connsiteY502" fmla="*/ 804386 h 1857375"/>
                  <a:gd name="connsiteX503" fmla="*/ 120491 w 1247775"/>
                  <a:gd name="connsiteY503" fmla="*/ 794861 h 1857375"/>
                  <a:gd name="connsiteX504" fmla="*/ 110966 w 1247775"/>
                  <a:gd name="connsiteY504" fmla="*/ 800576 h 1857375"/>
                  <a:gd name="connsiteX505" fmla="*/ 98584 w 1247775"/>
                  <a:gd name="connsiteY505" fmla="*/ 818674 h 1857375"/>
                  <a:gd name="connsiteX506" fmla="*/ 118586 w 1247775"/>
                  <a:gd name="connsiteY506" fmla="*/ 838676 h 1857375"/>
                  <a:gd name="connsiteX507" fmla="*/ 126206 w 1247775"/>
                  <a:gd name="connsiteY507" fmla="*/ 836771 h 1857375"/>
                  <a:gd name="connsiteX508" fmla="*/ 140494 w 1247775"/>
                  <a:gd name="connsiteY508" fmla="*/ 842486 h 1857375"/>
                  <a:gd name="connsiteX509" fmla="*/ 148114 w 1247775"/>
                  <a:gd name="connsiteY509" fmla="*/ 840581 h 1857375"/>
                  <a:gd name="connsiteX510" fmla="*/ 141446 w 1247775"/>
                  <a:gd name="connsiteY510" fmla="*/ 858679 h 1857375"/>
                  <a:gd name="connsiteX511" fmla="*/ 161449 w 1247775"/>
                  <a:gd name="connsiteY511" fmla="*/ 885349 h 1857375"/>
                  <a:gd name="connsiteX512" fmla="*/ 153829 w 1247775"/>
                  <a:gd name="connsiteY512" fmla="*/ 911066 h 1857375"/>
                  <a:gd name="connsiteX513" fmla="*/ 165259 w 1247775"/>
                  <a:gd name="connsiteY513" fmla="*/ 940594 h 1857375"/>
                  <a:gd name="connsiteX514" fmla="*/ 154781 w 1247775"/>
                  <a:gd name="connsiteY514" fmla="*/ 955834 h 1857375"/>
                  <a:gd name="connsiteX515" fmla="*/ 170974 w 1247775"/>
                  <a:gd name="connsiteY515" fmla="*/ 972026 h 1857375"/>
                  <a:gd name="connsiteX516" fmla="*/ 187166 w 1247775"/>
                  <a:gd name="connsiteY516" fmla="*/ 957739 h 1857375"/>
                  <a:gd name="connsiteX517" fmla="*/ 188119 w 1247775"/>
                  <a:gd name="connsiteY517" fmla="*/ 957739 h 1857375"/>
                  <a:gd name="connsiteX518" fmla="*/ 192881 w 1247775"/>
                  <a:gd name="connsiteY518" fmla="*/ 955834 h 1857375"/>
                  <a:gd name="connsiteX519" fmla="*/ 199549 w 1247775"/>
                  <a:gd name="connsiteY519" fmla="*/ 956786 h 1857375"/>
                  <a:gd name="connsiteX520" fmla="*/ 211931 w 1247775"/>
                  <a:gd name="connsiteY520" fmla="*/ 954881 h 1857375"/>
                  <a:gd name="connsiteX521" fmla="*/ 211931 w 1247775"/>
                  <a:gd name="connsiteY521" fmla="*/ 954881 h 1857375"/>
                  <a:gd name="connsiteX522" fmla="*/ 228124 w 1247775"/>
                  <a:gd name="connsiteY522" fmla="*/ 948214 h 1857375"/>
                  <a:gd name="connsiteX523" fmla="*/ 237649 w 1247775"/>
                  <a:gd name="connsiteY523" fmla="*/ 954881 h 1857375"/>
                  <a:gd name="connsiteX524" fmla="*/ 241459 w 1247775"/>
                  <a:gd name="connsiteY524" fmla="*/ 953929 h 1857375"/>
                  <a:gd name="connsiteX525" fmla="*/ 254794 w 1247775"/>
                  <a:gd name="connsiteY525" fmla="*/ 957739 h 1857375"/>
                  <a:gd name="connsiteX526" fmla="*/ 267176 w 1247775"/>
                  <a:gd name="connsiteY526" fmla="*/ 953929 h 1857375"/>
                  <a:gd name="connsiteX527" fmla="*/ 269081 w 1247775"/>
                  <a:gd name="connsiteY527" fmla="*/ 953929 h 1857375"/>
                  <a:gd name="connsiteX528" fmla="*/ 272891 w 1247775"/>
                  <a:gd name="connsiteY528" fmla="*/ 952976 h 1857375"/>
                  <a:gd name="connsiteX529" fmla="*/ 281464 w 1247775"/>
                  <a:gd name="connsiteY529" fmla="*/ 970121 h 1857375"/>
                  <a:gd name="connsiteX530" fmla="*/ 277654 w 1247775"/>
                  <a:gd name="connsiteY530" fmla="*/ 970121 h 1857375"/>
                  <a:gd name="connsiteX531" fmla="*/ 275749 w 1247775"/>
                  <a:gd name="connsiteY531" fmla="*/ 970121 h 1857375"/>
                  <a:gd name="connsiteX532" fmla="*/ 265271 w 1247775"/>
                  <a:gd name="connsiteY532" fmla="*/ 959644 h 1857375"/>
                  <a:gd name="connsiteX533" fmla="*/ 254794 w 1247775"/>
                  <a:gd name="connsiteY533" fmla="*/ 970121 h 1857375"/>
                  <a:gd name="connsiteX534" fmla="*/ 260509 w 1247775"/>
                  <a:gd name="connsiteY534" fmla="*/ 979646 h 1857375"/>
                  <a:gd name="connsiteX535" fmla="*/ 257651 w 1247775"/>
                  <a:gd name="connsiteY535" fmla="*/ 986314 h 1857375"/>
                  <a:gd name="connsiteX536" fmla="*/ 247174 w 1247775"/>
                  <a:gd name="connsiteY536" fmla="*/ 982504 h 1857375"/>
                  <a:gd name="connsiteX537" fmla="*/ 230029 w 1247775"/>
                  <a:gd name="connsiteY537" fmla="*/ 966311 h 1857375"/>
                  <a:gd name="connsiteX538" fmla="*/ 212884 w 1247775"/>
                  <a:gd name="connsiteY538" fmla="*/ 983456 h 1857375"/>
                  <a:gd name="connsiteX539" fmla="*/ 215741 w 1247775"/>
                  <a:gd name="connsiteY539" fmla="*/ 992029 h 1857375"/>
                  <a:gd name="connsiteX540" fmla="*/ 206216 w 1247775"/>
                  <a:gd name="connsiteY540" fmla="*/ 1014889 h 1857375"/>
                  <a:gd name="connsiteX541" fmla="*/ 207169 w 1247775"/>
                  <a:gd name="connsiteY541" fmla="*/ 1022509 h 1857375"/>
                  <a:gd name="connsiteX542" fmla="*/ 200501 w 1247775"/>
                  <a:gd name="connsiteY542" fmla="*/ 1021556 h 1857375"/>
                  <a:gd name="connsiteX543" fmla="*/ 195739 w 1247775"/>
                  <a:gd name="connsiteY543" fmla="*/ 1022509 h 1857375"/>
                  <a:gd name="connsiteX544" fmla="*/ 182404 w 1247775"/>
                  <a:gd name="connsiteY544" fmla="*/ 1015841 h 1857375"/>
                  <a:gd name="connsiteX545" fmla="*/ 165259 w 1247775"/>
                  <a:gd name="connsiteY545" fmla="*/ 1032986 h 1857375"/>
                  <a:gd name="connsiteX546" fmla="*/ 170974 w 1247775"/>
                  <a:gd name="connsiteY546" fmla="*/ 1045369 h 1857375"/>
                  <a:gd name="connsiteX547" fmla="*/ 170021 w 1247775"/>
                  <a:gd name="connsiteY547" fmla="*/ 1051084 h 1857375"/>
                  <a:gd name="connsiteX548" fmla="*/ 170974 w 1247775"/>
                  <a:gd name="connsiteY548" fmla="*/ 1057751 h 1857375"/>
                  <a:gd name="connsiteX549" fmla="*/ 164306 w 1247775"/>
                  <a:gd name="connsiteY549" fmla="*/ 1073944 h 1857375"/>
                  <a:gd name="connsiteX550" fmla="*/ 166211 w 1247775"/>
                  <a:gd name="connsiteY550" fmla="*/ 1081564 h 1857375"/>
                  <a:gd name="connsiteX551" fmla="*/ 162401 w 1247775"/>
                  <a:gd name="connsiteY551" fmla="*/ 1081564 h 1857375"/>
                  <a:gd name="connsiteX552" fmla="*/ 162401 w 1247775"/>
                  <a:gd name="connsiteY552" fmla="*/ 1080611 h 1857375"/>
                  <a:gd name="connsiteX553" fmla="*/ 161449 w 1247775"/>
                  <a:gd name="connsiteY553" fmla="*/ 1074896 h 1857375"/>
                  <a:gd name="connsiteX554" fmla="*/ 162401 w 1247775"/>
                  <a:gd name="connsiteY554" fmla="*/ 1070134 h 1857375"/>
                  <a:gd name="connsiteX555" fmla="*/ 147161 w 1247775"/>
                  <a:gd name="connsiteY555" fmla="*/ 1054894 h 1857375"/>
                  <a:gd name="connsiteX556" fmla="*/ 137636 w 1247775"/>
                  <a:gd name="connsiteY556" fmla="*/ 1057751 h 1857375"/>
                  <a:gd name="connsiteX557" fmla="*/ 116681 w 1247775"/>
                  <a:gd name="connsiteY557" fmla="*/ 1080611 h 1857375"/>
                  <a:gd name="connsiteX558" fmla="*/ 135731 w 1247775"/>
                  <a:gd name="connsiteY558" fmla="*/ 1103471 h 1857375"/>
                  <a:gd name="connsiteX559" fmla="*/ 132874 w 1247775"/>
                  <a:gd name="connsiteY559" fmla="*/ 1115854 h 1857375"/>
                  <a:gd name="connsiteX560" fmla="*/ 157639 w 1247775"/>
                  <a:gd name="connsiteY560" fmla="*/ 1149191 h 1857375"/>
                  <a:gd name="connsiteX561" fmla="*/ 151924 w 1247775"/>
                  <a:gd name="connsiteY561" fmla="*/ 1148239 h 1857375"/>
                  <a:gd name="connsiteX562" fmla="*/ 123349 w 1247775"/>
                  <a:gd name="connsiteY562" fmla="*/ 1166336 h 1857375"/>
                  <a:gd name="connsiteX563" fmla="*/ 102394 w 1247775"/>
                  <a:gd name="connsiteY563" fmla="*/ 1157764 h 1857375"/>
                  <a:gd name="connsiteX564" fmla="*/ 73819 w 1247775"/>
                  <a:gd name="connsiteY564" fmla="*/ 1186339 h 1857375"/>
                  <a:gd name="connsiteX565" fmla="*/ 85249 w 1247775"/>
                  <a:gd name="connsiteY565" fmla="*/ 1209199 h 1857375"/>
                  <a:gd name="connsiteX566" fmla="*/ 85249 w 1247775"/>
                  <a:gd name="connsiteY566" fmla="*/ 1210151 h 1857375"/>
                  <a:gd name="connsiteX567" fmla="*/ 96679 w 1247775"/>
                  <a:gd name="connsiteY567" fmla="*/ 1222534 h 1857375"/>
                  <a:gd name="connsiteX568" fmla="*/ 84296 w 1247775"/>
                  <a:gd name="connsiteY568" fmla="*/ 1237774 h 1857375"/>
                  <a:gd name="connsiteX569" fmla="*/ 100489 w 1247775"/>
                  <a:gd name="connsiteY569" fmla="*/ 1253966 h 1857375"/>
                  <a:gd name="connsiteX570" fmla="*/ 115729 w 1247775"/>
                  <a:gd name="connsiteY570" fmla="*/ 1241584 h 1857375"/>
                  <a:gd name="connsiteX571" fmla="*/ 139541 w 1247775"/>
                  <a:gd name="connsiteY571" fmla="*/ 1256824 h 1857375"/>
                  <a:gd name="connsiteX572" fmla="*/ 140494 w 1247775"/>
                  <a:gd name="connsiteY572" fmla="*/ 1256824 h 1857375"/>
                  <a:gd name="connsiteX573" fmla="*/ 140494 w 1247775"/>
                  <a:gd name="connsiteY573" fmla="*/ 1257776 h 1857375"/>
                  <a:gd name="connsiteX574" fmla="*/ 130016 w 1247775"/>
                  <a:gd name="connsiteY574" fmla="*/ 1272064 h 1857375"/>
                  <a:gd name="connsiteX575" fmla="*/ 110966 w 1247775"/>
                  <a:gd name="connsiteY575" fmla="*/ 1267301 h 1857375"/>
                  <a:gd name="connsiteX576" fmla="*/ 85249 w 1247775"/>
                  <a:gd name="connsiteY576" fmla="*/ 1276826 h 1857375"/>
                  <a:gd name="connsiteX577" fmla="*/ 77629 w 1247775"/>
                  <a:gd name="connsiteY577" fmla="*/ 1273969 h 1857375"/>
                  <a:gd name="connsiteX578" fmla="*/ 64294 w 1247775"/>
                  <a:gd name="connsiteY578" fmla="*/ 1287304 h 1857375"/>
                  <a:gd name="connsiteX579" fmla="*/ 64294 w 1247775"/>
                  <a:gd name="connsiteY579" fmla="*/ 1290161 h 1857375"/>
                  <a:gd name="connsiteX580" fmla="*/ 64294 w 1247775"/>
                  <a:gd name="connsiteY580" fmla="*/ 1291114 h 1857375"/>
                  <a:gd name="connsiteX581" fmla="*/ 59531 w 1247775"/>
                  <a:gd name="connsiteY581" fmla="*/ 1290161 h 1857375"/>
                  <a:gd name="connsiteX582" fmla="*/ 40481 w 1247775"/>
                  <a:gd name="connsiteY582" fmla="*/ 1309211 h 1857375"/>
                  <a:gd name="connsiteX583" fmla="*/ 59531 w 1247775"/>
                  <a:gd name="connsiteY583" fmla="*/ 1328261 h 1857375"/>
                  <a:gd name="connsiteX584" fmla="*/ 73819 w 1247775"/>
                  <a:gd name="connsiteY584" fmla="*/ 1322546 h 1857375"/>
                  <a:gd name="connsiteX585" fmla="*/ 111919 w 1247775"/>
                  <a:gd name="connsiteY585" fmla="*/ 1348264 h 1857375"/>
                  <a:gd name="connsiteX586" fmla="*/ 139541 w 1247775"/>
                  <a:gd name="connsiteY586" fmla="*/ 1337786 h 1857375"/>
                  <a:gd name="connsiteX587" fmla="*/ 136684 w 1247775"/>
                  <a:gd name="connsiteY587" fmla="*/ 1345406 h 1857375"/>
                  <a:gd name="connsiteX588" fmla="*/ 136684 w 1247775"/>
                  <a:gd name="connsiteY588" fmla="*/ 1345406 h 1857375"/>
                  <a:gd name="connsiteX589" fmla="*/ 116681 w 1247775"/>
                  <a:gd name="connsiteY589" fmla="*/ 1373981 h 1857375"/>
                  <a:gd name="connsiteX590" fmla="*/ 123349 w 1247775"/>
                  <a:gd name="connsiteY590" fmla="*/ 1393031 h 1857375"/>
                  <a:gd name="connsiteX591" fmla="*/ 113824 w 1247775"/>
                  <a:gd name="connsiteY591" fmla="*/ 1390174 h 1857375"/>
                  <a:gd name="connsiteX592" fmla="*/ 99536 w 1247775"/>
                  <a:gd name="connsiteY592" fmla="*/ 1398746 h 1857375"/>
                  <a:gd name="connsiteX593" fmla="*/ 98584 w 1247775"/>
                  <a:gd name="connsiteY593" fmla="*/ 1398746 h 1857375"/>
                  <a:gd name="connsiteX594" fmla="*/ 90964 w 1247775"/>
                  <a:gd name="connsiteY594" fmla="*/ 1400651 h 1857375"/>
                  <a:gd name="connsiteX595" fmla="*/ 59531 w 1247775"/>
                  <a:gd name="connsiteY595" fmla="*/ 1384459 h 1857375"/>
                  <a:gd name="connsiteX596" fmla="*/ 33814 w 1247775"/>
                  <a:gd name="connsiteY596" fmla="*/ 1393984 h 1857375"/>
                  <a:gd name="connsiteX597" fmla="*/ 32861 w 1247775"/>
                  <a:gd name="connsiteY597" fmla="*/ 1393984 h 1857375"/>
                  <a:gd name="connsiteX598" fmla="*/ 27146 w 1247775"/>
                  <a:gd name="connsiteY598" fmla="*/ 1399699 h 1857375"/>
                  <a:gd name="connsiteX599" fmla="*/ 27146 w 1247775"/>
                  <a:gd name="connsiteY599" fmla="*/ 1400651 h 1857375"/>
                  <a:gd name="connsiteX600" fmla="*/ 19526 w 1247775"/>
                  <a:gd name="connsiteY600" fmla="*/ 1420654 h 1857375"/>
                  <a:gd name="connsiteX601" fmla="*/ 7144 w 1247775"/>
                  <a:gd name="connsiteY601" fmla="*/ 1437799 h 1857375"/>
                  <a:gd name="connsiteX602" fmla="*/ 26194 w 1247775"/>
                  <a:gd name="connsiteY602" fmla="*/ 1456849 h 1857375"/>
                  <a:gd name="connsiteX603" fmla="*/ 34766 w 1247775"/>
                  <a:gd name="connsiteY603" fmla="*/ 1454944 h 1857375"/>
                  <a:gd name="connsiteX604" fmla="*/ 59531 w 1247775"/>
                  <a:gd name="connsiteY604" fmla="*/ 1463516 h 1857375"/>
                  <a:gd name="connsiteX605" fmla="*/ 98584 w 1247775"/>
                  <a:gd name="connsiteY605" fmla="*/ 1429226 h 1857375"/>
                  <a:gd name="connsiteX606" fmla="*/ 98584 w 1247775"/>
                  <a:gd name="connsiteY606" fmla="*/ 1429226 h 1857375"/>
                  <a:gd name="connsiteX607" fmla="*/ 110966 w 1247775"/>
                  <a:gd name="connsiteY607" fmla="*/ 1422559 h 1857375"/>
                  <a:gd name="connsiteX608" fmla="*/ 112871 w 1247775"/>
                  <a:gd name="connsiteY608" fmla="*/ 1422559 h 1857375"/>
                  <a:gd name="connsiteX609" fmla="*/ 129064 w 1247775"/>
                  <a:gd name="connsiteY609" fmla="*/ 1406366 h 1857375"/>
                  <a:gd name="connsiteX610" fmla="*/ 126206 w 1247775"/>
                  <a:gd name="connsiteY610" fmla="*/ 1397794 h 1857375"/>
                  <a:gd name="connsiteX611" fmla="*/ 146209 w 1247775"/>
                  <a:gd name="connsiteY611" fmla="*/ 1405414 h 1857375"/>
                  <a:gd name="connsiteX612" fmla="*/ 173831 w 1247775"/>
                  <a:gd name="connsiteY612" fmla="*/ 1388269 h 1857375"/>
                  <a:gd name="connsiteX613" fmla="*/ 176689 w 1247775"/>
                  <a:gd name="connsiteY613" fmla="*/ 1388269 h 1857375"/>
                  <a:gd name="connsiteX614" fmla="*/ 177641 w 1247775"/>
                  <a:gd name="connsiteY614" fmla="*/ 1388269 h 1857375"/>
                  <a:gd name="connsiteX615" fmla="*/ 212884 w 1247775"/>
                  <a:gd name="connsiteY615" fmla="*/ 1410176 h 1857375"/>
                  <a:gd name="connsiteX616" fmla="*/ 246221 w 1247775"/>
                  <a:gd name="connsiteY616" fmla="*/ 1391126 h 1857375"/>
                  <a:gd name="connsiteX617" fmla="*/ 247174 w 1247775"/>
                  <a:gd name="connsiteY617" fmla="*/ 1391126 h 1857375"/>
                  <a:gd name="connsiteX618" fmla="*/ 253841 w 1247775"/>
                  <a:gd name="connsiteY618" fmla="*/ 1383506 h 1857375"/>
                  <a:gd name="connsiteX619" fmla="*/ 250984 w 1247775"/>
                  <a:gd name="connsiteY619" fmla="*/ 1377791 h 1857375"/>
                  <a:gd name="connsiteX620" fmla="*/ 251936 w 1247775"/>
                  <a:gd name="connsiteY620" fmla="*/ 1370171 h 1857375"/>
                  <a:gd name="connsiteX621" fmla="*/ 212884 w 1247775"/>
                  <a:gd name="connsiteY621" fmla="*/ 1331119 h 1857375"/>
                  <a:gd name="connsiteX622" fmla="*/ 206216 w 1247775"/>
                  <a:gd name="connsiteY622" fmla="*/ 1332071 h 1857375"/>
                  <a:gd name="connsiteX623" fmla="*/ 199549 w 1247775"/>
                  <a:gd name="connsiteY623" fmla="*/ 1331119 h 1857375"/>
                  <a:gd name="connsiteX624" fmla="*/ 188119 w 1247775"/>
                  <a:gd name="connsiteY624" fmla="*/ 1320641 h 1857375"/>
                  <a:gd name="connsiteX625" fmla="*/ 176689 w 1247775"/>
                  <a:gd name="connsiteY625" fmla="*/ 1332071 h 1857375"/>
                  <a:gd name="connsiteX626" fmla="*/ 176689 w 1247775"/>
                  <a:gd name="connsiteY626" fmla="*/ 1333024 h 1857375"/>
                  <a:gd name="connsiteX627" fmla="*/ 165259 w 1247775"/>
                  <a:gd name="connsiteY627" fmla="*/ 1329214 h 1857375"/>
                  <a:gd name="connsiteX628" fmla="*/ 150019 w 1247775"/>
                  <a:gd name="connsiteY628" fmla="*/ 1334929 h 1857375"/>
                  <a:gd name="connsiteX629" fmla="*/ 147161 w 1247775"/>
                  <a:gd name="connsiteY629" fmla="*/ 1333976 h 1857375"/>
                  <a:gd name="connsiteX630" fmla="*/ 139541 w 1247775"/>
                  <a:gd name="connsiteY630" fmla="*/ 1336834 h 1857375"/>
                  <a:gd name="connsiteX631" fmla="*/ 150971 w 1247775"/>
                  <a:gd name="connsiteY631" fmla="*/ 1308259 h 1857375"/>
                  <a:gd name="connsiteX632" fmla="*/ 150019 w 1247775"/>
                  <a:gd name="connsiteY632" fmla="*/ 1303496 h 1857375"/>
                  <a:gd name="connsiteX633" fmla="*/ 151924 w 1247775"/>
                  <a:gd name="connsiteY633" fmla="*/ 1303496 h 1857375"/>
                  <a:gd name="connsiteX634" fmla="*/ 176689 w 1247775"/>
                  <a:gd name="connsiteY634" fmla="*/ 1278731 h 1857375"/>
                  <a:gd name="connsiteX635" fmla="*/ 153829 w 1247775"/>
                  <a:gd name="connsiteY635" fmla="*/ 1254919 h 1857375"/>
                  <a:gd name="connsiteX636" fmla="*/ 152876 w 1247775"/>
                  <a:gd name="connsiteY636" fmla="*/ 1253014 h 1857375"/>
                  <a:gd name="connsiteX637" fmla="*/ 156686 w 1247775"/>
                  <a:gd name="connsiteY637" fmla="*/ 1249204 h 1857375"/>
                  <a:gd name="connsiteX638" fmla="*/ 170021 w 1247775"/>
                  <a:gd name="connsiteY638" fmla="*/ 1233011 h 1857375"/>
                  <a:gd name="connsiteX639" fmla="*/ 168116 w 1247775"/>
                  <a:gd name="connsiteY639" fmla="*/ 1224439 h 1857375"/>
                  <a:gd name="connsiteX640" fmla="*/ 176689 w 1247775"/>
                  <a:gd name="connsiteY640" fmla="*/ 1213961 h 1857375"/>
                  <a:gd name="connsiteX641" fmla="*/ 170021 w 1247775"/>
                  <a:gd name="connsiteY641" fmla="*/ 1204436 h 1857375"/>
                  <a:gd name="connsiteX642" fmla="*/ 180499 w 1247775"/>
                  <a:gd name="connsiteY642" fmla="*/ 1181576 h 1857375"/>
                  <a:gd name="connsiteX643" fmla="*/ 158591 w 1247775"/>
                  <a:gd name="connsiteY643" fmla="*/ 1152049 h 1857375"/>
                  <a:gd name="connsiteX644" fmla="*/ 165259 w 1247775"/>
                  <a:gd name="connsiteY644" fmla="*/ 1153001 h 1857375"/>
                  <a:gd name="connsiteX645" fmla="*/ 169069 w 1247775"/>
                  <a:gd name="connsiteY645" fmla="*/ 1153001 h 1857375"/>
                  <a:gd name="connsiteX646" fmla="*/ 169069 w 1247775"/>
                  <a:gd name="connsiteY646" fmla="*/ 1153001 h 1857375"/>
                  <a:gd name="connsiteX647" fmla="*/ 177641 w 1247775"/>
                  <a:gd name="connsiteY647" fmla="*/ 1161574 h 1857375"/>
                  <a:gd name="connsiteX648" fmla="*/ 178594 w 1247775"/>
                  <a:gd name="connsiteY648" fmla="*/ 1161574 h 1857375"/>
                  <a:gd name="connsiteX649" fmla="*/ 178594 w 1247775"/>
                  <a:gd name="connsiteY649" fmla="*/ 1162526 h 1857375"/>
                  <a:gd name="connsiteX650" fmla="*/ 188119 w 1247775"/>
                  <a:gd name="connsiteY650" fmla="*/ 1180624 h 1857375"/>
                  <a:gd name="connsiteX651" fmla="*/ 185261 w 1247775"/>
                  <a:gd name="connsiteY651" fmla="*/ 1193006 h 1857375"/>
                  <a:gd name="connsiteX652" fmla="*/ 210026 w 1247775"/>
                  <a:gd name="connsiteY652" fmla="*/ 1221581 h 1857375"/>
                  <a:gd name="connsiteX653" fmla="*/ 205264 w 1247775"/>
                  <a:gd name="connsiteY653" fmla="*/ 1229201 h 1857375"/>
                  <a:gd name="connsiteX654" fmla="*/ 213836 w 1247775"/>
                  <a:gd name="connsiteY654" fmla="*/ 1237774 h 1857375"/>
                  <a:gd name="connsiteX655" fmla="*/ 222409 w 1247775"/>
                  <a:gd name="connsiteY655" fmla="*/ 1229201 h 1857375"/>
                  <a:gd name="connsiteX656" fmla="*/ 217646 w 1247775"/>
                  <a:gd name="connsiteY656" fmla="*/ 1221581 h 1857375"/>
                  <a:gd name="connsiteX657" fmla="*/ 219551 w 1247775"/>
                  <a:gd name="connsiteY657" fmla="*/ 1221581 h 1857375"/>
                  <a:gd name="connsiteX658" fmla="*/ 226219 w 1247775"/>
                  <a:gd name="connsiteY658" fmla="*/ 1223486 h 1857375"/>
                  <a:gd name="connsiteX659" fmla="*/ 239554 w 1247775"/>
                  <a:gd name="connsiteY659" fmla="*/ 1210151 h 1857375"/>
                  <a:gd name="connsiteX660" fmla="*/ 239554 w 1247775"/>
                  <a:gd name="connsiteY660" fmla="*/ 1209199 h 1857375"/>
                  <a:gd name="connsiteX661" fmla="*/ 244316 w 1247775"/>
                  <a:gd name="connsiteY661" fmla="*/ 1196816 h 1857375"/>
                  <a:gd name="connsiteX662" fmla="*/ 246221 w 1247775"/>
                  <a:gd name="connsiteY662" fmla="*/ 1196816 h 1857375"/>
                  <a:gd name="connsiteX663" fmla="*/ 254794 w 1247775"/>
                  <a:gd name="connsiteY663" fmla="*/ 1188244 h 1857375"/>
                  <a:gd name="connsiteX664" fmla="*/ 250984 w 1247775"/>
                  <a:gd name="connsiteY664" fmla="*/ 1181576 h 1857375"/>
                  <a:gd name="connsiteX665" fmla="*/ 259556 w 1247775"/>
                  <a:gd name="connsiteY665" fmla="*/ 1172051 h 1857375"/>
                  <a:gd name="connsiteX666" fmla="*/ 252889 w 1247775"/>
                  <a:gd name="connsiteY666" fmla="*/ 1162526 h 1857375"/>
                  <a:gd name="connsiteX667" fmla="*/ 255746 w 1247775"/>
                  <a:gd name="connsiteY667" fmla="*/ 1153001 h 1857375"/>
                  <a:gd name="connsiteX668" fmla="*/ 239554 w 1247775"/>
                  <a:gd name="connsiteY668" fmla="*/ 1136809 h 1857375"/>
                  <a:gd name="connsiteX669" fmla="*/ 223361 w 1247775"/>
                  <a:gd name="connsiteY669" fmla="*/ 1153001 h 1857375"/>
                  <a:gd name="connsiteX670" fmla="*/ 239554 w 1247775"/>
                  <a:gd name="connsiteY670" fmla="*/ 1169194 h 1857375"/>
                  <a:gd name="connsiteX671" fmla="*/ 240506 w 1247775"/>
                  <a:gd name="connsiteY671" fmla="*/ 1169194 h 1857375"/>
                  <a:gd name="connsiteX672" fmla="*/ 239554 w 1247775"/>
                  <a:gd name="connsiteY672" fmla="*/ 1172051 h 1857375"/>
                  <a:gd name="connsiteX673" fmla="*/ 244316 w 1247775"/>
                  <a:gd name="connsiteY673" fmla="*/ 1180624 h 1857375"/>
                  <a:gd name="connsiteX674" fmla="*/ 241459 w 1247775"/>
                  <a:gd name="connsiteY674" fmla="*/ 1181576 h 1857375"/>
                  <a:gd name="connsiteX675" fmla="*/ 223361 w 1247775"/>
                  <a:gd name="connsiteY675" fmla="*/ 1165384 h 1857375"/>
                  <a:gd name="connsiteX676" fmla="*/ 223361 w 1247775"/>
                  <a:gd name="connsiteY676" fmla="*/ 1162526 h 1857375"/>
                  <a:gd name="connsiteX677" fmla="*/ 201454 w 1247775"/>
                  <a:gd name="connsiteY677" fmla="*/ 1140619 h 1857375"/>
                  <a:gd name="connsiteX678" fmla="*/ 190976 w 1247775"/>
                  <a:gd name="connsiteY678" fmla="*/ 1143476 h 1857375"/>
                  <a:gd name="connsiteX679" fmla="*/ 201454 w 1247775"/>
                  <a:gd name="connsiteY679" fmla="*/ 1118711 h 1857375"/>
                  <a:gd name="connsiteX680" fmla="*/ 200501 w 1247775"/>
                  <a:gd name="connsiteY680" fmla="*/ 1111091 h 1857375"/>
                  <a:gd name="connsiteX681" fmla="*/ 205264 w 1247775"/>
                  <a:gd name="connsiteY681" fmla="*/ 1105376 h 1857375"/>
                  <a:gd name="connsiteX682" fmla="*/ 199549 w 1247775"/>
                  <a:gd name="connsiteY682" fmla="*/ 1099661 h 1857375"/>
                  <a:gd name="connsiteX683" fmla="*/ 196691 w 1247775"/>
                  <a:gd name="connsiteY683" fmla="*/ 1100614 h 1857375"/>
                  <a:gd name="connsiteX684" fmla="*/ 193834 w 1247775"/>
                  <a:gd name="connsiteY684" fmla="*/ 1096804 h 1857375"/>
                  <a:gd name="connsiteX685" fmla="*/ 207169 w 1247775"/>
                  <a:gd name="connsiteY685" fmla="*/ 1081564 h 1857375"/>
                  <a:gd name="connsiteX686" fmla="*/ 228124 w 1247775"/>
                  <a:gd name="connsiteY686" fmla="*/ 1052989 h 1857375"/>
                  <a:gd name="connsiteX687" fmla="*/ 227171 w 1247775"/>
                  <a:gd name="connsiteY687" fmla="*/ 1048226 h 1857375"/>
                  <a:gd name="connsiteX688" fmla="*/ 236696 w 1247775"/>
                  <a:gd name="connsiteY688" fmla="*/ 1050131 h 1857375"/>
                  <a:gd name="connsiteX689" fmla="*/ 257651 w 1247775"/>
                  <a:gd name="connsiteY689" fmla="*/ 1042511 h 1857375"/>
                  <a:gd name="connsiteX690" fmla="*/ 263366 w 1247775"/>
                  <a:gd name="connsiteY690" fmla="*/ 1043464 h 1857375"/>
                  <a:gd name="connsiteX691" fmla="*/ 282416 w 1247775"/>
                  <a:gd name="connsiteY691" fmla="*/ 1024414 h 1857375"/>
                  <a:gd name="connsiteX692" fmla="*/ 279559 w 1247775"/>
                  <a:gd name="connsiteY692" fmla="*/ 1013936 h 1857375"/>
                  <a:gd name="connsiteX693" fmla="*/ 295751 w 1247775"/>
                  <a:gd name="connsiteY693" fmla="*/ 1000601 h 1857375"/>
                  <a:gd name="connsiteX694" fmla="*/ 294799 w 1247775"/>
                  <a:gd name="connsiteY694" fmla="*/ 1006316 h 1857375"/>
                  <a:gd name="connsiteX695" fmla="*/ 294799 w 1247775"/>
                  <a:gd name="connsiteY695" fmla="*/ 1009174 h 1857375"/>
                  <a:gd name="connsiteX696" fmla="*/ 293846 w 1247775"/>
                  <a:gd name="connsiteY696" fmla="*/ 1015841 h 1857375"/>
                  <a:gd name="connsiteX697" fmla="*/ 297656 w 1247775"/>
                  <a:gd name="connsiteY697" fmla="*/ 1026319 h 1857375"/>
                  <a:gd name="connsiteX698" fmla="*/ 284321 w 1247775"/>
                  <a:gd name="connsiteY698" fmla="*/ 1051084 h 1857375"/>
                  <a:gd name="connsiteX699" fmla="*/ 284321 w 1247775"/>
                  <a:gd name="connsiteY699" fmla="*/ 1052989 h 1857375"/>
                  <a:gd name="connsiteX700" fmla="*/ 280511 w 1247775"/>
                  <a:gd name="connsiteY700" fmla="*/ 1052036 h 1857375"/>
                  <a:gd name="connsiteX701" fmla="*/ 268129 w 1247775"/>
                  <a:gd name="connsiteY701" fmla="*/ 1064419 h 1857375"/>
                  <a:gd name="connsiteX702" fmla="*/ 277654 w 1247775"/>
                  <a:gd name="connsiteY702" fmla="*/ 1075849 h 1857375"/>
                  <a:gd name="connsiteX703" fmla="*/ 277654 w 1247775"/>
                  <a:gd name="connsiteY703" fmla="*/ 1076801 h 1857375"/>
                  <a:gd name="connsiteX704" fmla="*/ 295751 w 1247775"/>
                  <a:gd name="connsiteY704" fmla="*/ 1094899 h 1857375"/>
                  <a:gd name="connsiteX705" fmla="*/ 303371 w 1247775"/>
                  <a:gd name="connsiteY705" fmla="*/ 1092994 h 1857375"/>
                  <a:gd name="connsiteX706" fmla="*/ 300514 w 1247775"/>
                  <a:gd name="connsiteY706" fmla="*/ 1100614 h 1857375"/>
                  <a:gd name="connsiteX707" fmla="*/ 304324 w 1247775"/>
                  <a:gd name="connsiteY707" fmla="*/ 1110139 h 1857375"/>
                  <a:gd name="connsiteX708" fmla="*/ 303371 w 1247775"/>
                  <a:gd name="connsiteY708" fmla="*/ 1110139 h 1857375"/>
                  <a:gd name="connsiteX709" fmla="*/ 270986 w 1247775"/>
                  <a:gd name="connsiteY709" fmla="*/ 1142524 h 1857375"/>
                  <a:gd name="connsiteX710" fmla="*/ 285274 w 1247775"/>
                  <a:gd name="connsiteY710" fmla="*/ 1169194 h 1857375"/>
                  <a:gd name="connsiteX711" fmla="*/ 288131 w 1247775"/>
                  <a:gd name="connsiteY711" fmla="*/ 1174909 h 1857375"/>
                  <a:gd name="connsiteX712" fmla="*/ 280511 w 1247775"/>
                  <a:gd name="connsiteY712" fmla="*/ 1193959 h 1857375"/>
                  <a:gd name="connsiteX713" fmla="*/ 266224 w 1247775"/>
                  <a:gd name="connsiteY713" fmla="*/ 1210151 h 1857375"/>
                  <a:gd name="connsiteX714" fmla="*/ 269081 w 1247775"/>
                  <a:gd name="connsiteY714" fmla="*/ 1218724 h 1857375"/>
                  <a:gd name="connsiteX715" fmla="*/ 258604 w 1247775"/>
                  <a:gd name="connsiteY715" fmla="*/ 1216819 h 1857375"/>
                  <a:gd name="connsiteX716" fmla="*/ 227171 w 1247775"/>
                  <a:gd name="connsiteY716" fmla="*/ 1248251 h 1857375"/>
                  <a:gd name="connsiteX717" fmla="*/ 258604 w 1247775"/>
                  <a:gd name="connsiteY717" fmla="*/ 1279684 h 1857375"/>
                  <a:gd name="connsiteX718" fmla="*/ 285274 w 1247775"/>
                  <a:gd name="connsiteY718" fmla="*/ 1264444 h 1857375"/>
                  <a:gd name="connsiteX719" fmla="*/ 293846 w 1247775"/>
                  <a:gd name="connsiteY719" fmla="*/ 1266349 h 1857375"/>
                  <a:gd name="connsiteX720" fmla="*/ 316706 w 1247775"/>
                  <a:gd name="connsiteY720" fmla="*/ 1253966 h 1857375"/>
                  <a:gd name="connsiteX721" fmla="*/ 321469 w 1247775"/>
                  <a:gd name="connsiteY721" fmla="*/ 1249204 h 1857375"/>
                  <a:gd name="connsiteX722" fmla="*/ 326231 w 1247775"/>
                  <a:gd name="connsiteY722" fmla="*/ 1263491 h 1857375"/>
                  <a:gd name="connsiteX723" fmla="*/ 326231 w 1247775"/>
                  <a:gd name="connsiteY723" fmla="*/ 1264444 h 1857375"/>
                  <a:gd name="connsiteX724" fmla="*/ 328136 w 1247775"/>
                  <a:gd name="connsiteY724" fmla="*/ 1275874 h 1857375"/>
                  <a:gd name="connsiteX725" fmla="*/ 322421 w 1247775"/>
                  <a:gd name="connsiteY725" fmla="*/ 1285399 h 1857375"/>
                  <a:gd name="connsiteX726" fmla="*/ 310991 w 1247775"/>
                  <a:gd name="connsiteY726" fmla="*/ 1279684 h 1857375"/>
                  <a:gd name="connsiteX727" fmla="*/ 304324 w 1247775"/>
                  <a:gd name="connsiteY727" fmla="*/ 1273016 h 1857375"/>
                  <a:gd name="connsiteX728" fmla="*/ 297656 w 1247775"/>
                  <a:gd name="connsiteY728" fmla="*/ 1279684 h 1857375"/>
                  <a:gd name="connsiteX729" fmla="*/ 299561 w 1247775"/>
                  <a:gd name="connsiteY729" fmla="*/ 1284446 h 1857375"/>
                  <a:gd name="connsiteX730" fmla="*/ 294799 w 1247775"/>
                  <a:gd name="connsiteY730" fmla="*/ 1296829 h 1857375"/>
                  <a:gd name="connsiteX731" fmla="*/ 298609 w 1247775"/>
                  <a:gd name="connsiteY731" fmla="*/ 1307306 h 1857375"/>
                  <a:gd name="connsiteX732" fmla="*/ 298609 w 1247775"/>
                  <a:gd name="connsiteY732" fmla="*/ 1307306 h 1857375"/>
                  <a:gd name="connsiteX733" fmla="*/ 308134 w 1247775"/>
                  <a:gd name="connsiteY733" fmla="*/ 1316831 h 1857375"/>
                  <a:gd name="connsiteX734" fmla="*/ 314801 w 1247775"/>
                  <a:gd name="connsiteY734" fmla="*/ 1313974 h 1857375"/>
                  <a:gd name="connsiteX735" fmla="*/ 328136 w 1247775"/>
                  <a:gd name="connsiteY735" fmla="*/ 1302544 h 1857375"/>
                  <a:gd name="connsiteX736" fmla="*/ 343376 w 1247775"/>
                  <a:gd name="connsiteY736" fmla="*/ 1310164 h 1857375"/>
                  <a:gd name="connsiteX737" fmla="*/ 353854 w 1247775"/>
                  <a:gd name="connsiteY737" fmla="*/ 1306354 h 1857375"/>
                  <a:gd name="connsiteX738" fmla="*/ 353854 w 1247775"/>
                  <a:gd name="connsiteY738" fmla="*/ 1307306 h 1857375"/>
                  <a:gd name="connsiteX739" fmla="*/ 369094 w 1247775"/>
                  <a:gd name="connsiteY739" fmla="*/ 1322546 h 1857375"/>
                  <a:gd name="connsiteX740" fmla="*/ 376714 w 1247775"/>
                  <a:gd name="connsiteY740" fmla="*/ 1320641 h 1857375"/>
                  <a:gd name="connsiteX741" fmla="*/ 384334 w 1247775"/>
                  <a:gd name="connsiteY741" fmla="*/ 1323499 h 1857375"/>
                  <a:gd name="connsiteX742" fmla="*/ 396716 w 1247775"/>
                  <a:gd name="connsiteY742" fmla="*/ 1311116 h 1857375"/>
                  <a:gd name="connsiteX743" fmla="*/ 396716 w 1247775"/>
                  <a:gd name="connsiteY743" fmla="*/ 1309211 h 1857375"/>
                  <a:gd name="connsiteX744" fmla="*/ 406241 w 1247775"/>
                  <a:gd name="connsiteY744" fmla="*/ 1293971 h 1857375"/>
                  <a:gd name="connsiteX745" fmla="*/ 397669 w 1247775"/>
                  <a:gd name="connsiteY745" fmla="*/ 1278731 h 1857375"/>
                  <a:gd name="connsiteX746" fmla="*/ 397669 w 1247775"/>
                  <a:gd name="connsiteY746" fmla="*/ 1278731 h 1857375"/>
                  <a:gd name="connsiteX747" fmla="*/ 404336 w 1247775"/>
                  <a:gd name="connsiteY747" fmla="*/ 1280636 h 1857375"/>
                  <a:gd name="connsiteX748" fmla="*/ 408146 w 1247775"/>
                  <a:gd name="connsiteY748" fmla="*/ 1279684 h 1857375"/>
                  <a:gd name="connsiteX749" fmla="*/ 421481 w 1247775"/>
                  <a:gd name="connsiteY749" fmla="*/ 1288256 h 1857375"/>
                  <a:gd name="connsiteX750" fmla="*/ 437674 w 1247775"/>
                  <a:gd name="connsiteY750" fmla="*/ 1296829 h 1857375"/>
                  <a:gd name="connsiteX751" fmla="*/ 456724 w 1247775"/>
                  <a:gd name="connsiteY751" fmla="*/ 1277779 h 1857375"/>
                  <a:gd name="connsiteX752" fmla="*/ 456724 w 1247775"/>
                  <a:gd name="connsiteY752" fmla="*/ 1276826 h 1857375"/>
                  <a:gd name="connsiteX753" fmla="*/ 471011 w 1247775"/>
                  <a:gd name="connsiteY753" fmla="*/ 1284446 h 1857375"/>
                  <a:gd name="connsiteX754" fmla="*/ 485299 w 1247775"/>
                  <a:gd name="connsiteY754" fmla="*/ 1291114 h 1857375"/>
                  <a:gd name="connsiteX755" fmla="*/ 499586 w 1247775"/>
                  <a:gd name="connsiteY755" fmla="*/ 1283494 h 1857375"/>
                  <a:gd name="connsiteX756" fmla="*/ 500539 w 1247775"/>
                  <a:gd name="connsiteY756" fmla="*/ 1284446 h 1857375"/>
                  <a:gd name="connsiteX757" fmla="*/ 498634 w 1247775"/>
                  <a:gd name="connsiteY757" fmla="*/ 1286351 h 1857375"/>
                  <a:gd name="connsiteX758" fmla="*/ 491014 w 1247775"/>
                  <a:gd name="connsiteY758" fmla="*/ 1297781 h 1857375"/>
                  <a:gd name="connsiteX759" fmla="*/ 483394 w 1247775"/>
                  <a:gd name="connsiteY759" fmla="*/ 1313974 h 1857375"/>
                  <a:gd name="connsiteX760" fmla="*/ 477679 w 1247775"/>
                  <a:gd name="connsiteY760" fmla="*/ 1317784 h 1857375"/>
                  <a:gd name="connsiteX761" fmla="*/ 471011 w 1247775"/>
                  <a:gd name="connsiteY761" fmla="*/ 1315879 h 1857375"/>
                  <a:gd name="connsiteX762" fmla="*/ 457676 w 1247775"/>
                  <a:gd name="connsiteY762" fmla="*/ 1329214 h 1857375"/>
                  <a:gd name="connsiteX763" fmla="*/ 471011 w 1247775"/>
                  <a:gd name="connsiteY763" fmla="*/ 1342549 h 1857375"/>
                  <a:gd name="connsiteX764" fmla="*/ 475774 w 1247775"/>
                  <a:gd name="connsiteY764" fmla="*/ 1341596 h 1857375"/>
                  <a:gd name="connsiteX765" fmla="*/ 475774 w 1247775"/>
                  <a:gd name="connsiteY765" fmla="*/ 1341596 h 1857375"/>
                  <a:gd name="connsiteX766" fmla="*/ 451961 w 1247775"/>
                  <a:gd name="connsiteY766" fmla="*/ 1361599 h 1857375"/>
                  <a:gd name="connsiteX767" fmla="*/ 444341 w 1247775"/>
                  <a:gd name="connsiteY767" fmla="*/ 1356836 h 1857375"/>
                  <a:gd name="connsiteX768" fmla="*/ 446246 w 1247775"/>
                  <a:gd name="connsiteY768" fmla="*/ 1349216 h 1857375"/>
                  <a:gd name="connsiteX769" fmla="*/ 430054 w 1247775"/>
                  <a:gd name="connsiteY769" fmla="*/ 1333024 h 1857375"/>
                  <a:gd name="connsiteX770" fmla="*/ 417671 w 1247775"/>
                  <a:gd name="connsiteY770" fmla="*/ 1337786 h 1857375"/>
                  <a:gd name="connsiteX771" fmla="*/ 408146 w 1247775"/>
                  <a:gd name="connsiteY771" fmla="*/ 1333024 h 1857375"/>
                  <a:gd name="connsiteX772" fmla="*/ 395764 w 1247775"/>
                  <a:gd name="connsiteY772" fmla="*/ 1345406 h 1857375"/>
                  <a:gd name="connsiteX773" fmla="*/ 401479 w 1247775"/>
                  <a:gd name="connsiteY773" fmla="*/ 1355884 h 1857375"/>
                  <a:gd name="connsiteX774" fmla="*/ 386239 w 1247775"/>
                  <a:gd name="connsiteY774" fmla="*/ 1375886 h 1857375"/>
                  <a:gd name="connsiteX775" fmla="*/ 386239 w 1247775"/>
                  <a:gd name="connsiteY775" fmla="*/ 1379696 h 1857375"/>
                  <a:gd name="connsiteX776" fmla="*/ 384334 w 1247775"/>
                  <a:gd name="connsiteY776" fmla="*/ 1387316 h 1857375"/>
                  <a:gd name="connsiteX777" fmla="*/ 379571 w 1247775"/>
                  <a:gd name="connsiteY777" fmla="*/ 1394936 h 1857375"/>
                  <a:gd name="connsiteX778" fmla="*/ 378619 w 1247775"/>
                  <a:gd name="connsiteY778" fmla="*/ 1394936 h 1857375"/>
                  <a:gd name="connsiteX779" fmla="*/ 378619 w 1247775"/>
                  <a:gd name="connsiteY779" fmla="*/ 1394936 h 1857375"/>
                  <a:gd name="connsiteX780" fmla="*/ 379571 w 1247775"/>
                  <a:gd name="connsiteY780" fmla="*/ 1389221 h 1857375"/>
                  <a:gd name="connsiteX781" fmla="*/ 379571 w 1247775"/>
                  <a:gd name="connsiteY781" fmla="*/ 1386364 h 1857375"/>
                  <a:gd name="connsiteX782" fmla="*/ 386239 w 1247775"/>
                  <a:gd name="connsiteY782" fmla="*/ 1373981 h 1857375"/>
                  <a:gd name="connsiteX783" fmla="*/ 371951 w 1247775"/>
                  <a:gd name="connsiteY783" fmla="*/ 1359694 h 1857375"/>
                  <a:gd name="connsiteX784" fmla="*/ 360521 w 1247775"/>
                  <a:gd name="connsiteY784" fmla="*/ 1365409 h 1857375"/>
                  <a:gd name="connsiteX785" fmla="*/ 354806 w 1247775"/>
                  <a:gd name="connsiteY785" fmla="*/ 1364456 h 1857375"/>
                  <a:gd name="connsiteX786" fmla="*/ 339566 w 1247775"/>
                  <a:gd name="connsiteY786" fmla="*/ 1370171 h 1857375"/>
                  <a:gd name="connsiteX787" fmla="*/ 330041 w 1247775"/>
                  <a:gd name="connsiteY787" fmla="*/ 1365409 h 1857375"/>
                  <a:gd name="connsiteX788" fmla="*/ 318611 w 1247775"/>
                  <a:gd name="connsiteY788" fmla="*/ 1373981 h 1857375"/>
                  <a:gd name="connsiteX789" fmla="*/ 313849 w 1247775"/>
                  <a:gd name="connsiteY789" fmla="*/ 1377791 h 1857375"/>
                  <a:gd name="connsiteX790" fmla="*/ 308134 w 1247775"/>
                  <a:gd name="connsiteY790" fmla="*/ 1376839 h 1857375"/>
                  <a:gd name="connsiteX791" fmla="*/ 295751 w 1247775"/>
                  <a:gd name="connsiteY791" fmla="*/ 1389221 h 1857375"/>
                  <a:gd name="connsiteX792" fmla="*/ 308134 w 1247775"/>
                  <a:gd name="connsiteY792" fmla="*/ 1401604 h 1857375"/>
                  <a:gd name="connsiteX793" fmla="*/ 320516 w 1247775"/>
                  <a:gd name="connsiteY793" fmla="*/ 1390174 h 1857375"/>
                  <a:gd name="connsiteX794" fmla="*/ 320516 w 1247775"/>
                  <a:gd name="connsiteY794" fmla="*/ 1390174 h 1857375"/>
                  <a:gd name="connsiteX795" fmla="*/ 325279 w 1247775"/>
                  <a:gd name="connsiteY795" fmla="*/ 1388269 h 1857375"/>
                  <a:gd name="connsiteX796" fmla="*/ 329089 w 1247775"/>
                  <a:gd name="connsiteY796" fmla="*/ 1389221 h 1857375"/>
                  <a:gd name="connsiteX797" fmla="*/ 329089 w 1247775"/>
                  <a:gd name="connsiteY797" fmla="*/ 1390174 h 1857375"/>
                  <a:gd name="connsiteX798" fmla="*/ 347186 w 1247775"/>
                  <a:gd name="connsiteY798" fmla="*/ 1413986 h 1857375"/>
                  <a:gd name="connsiteX799" fmla="*/ 346234 w 1247775"/>
                  <a:gd name="connsiteY799" fmla="*/ 1417796 h 1857375"/>
                  <a:gd name="connsiteX800" fmla="*/ 347186 w 1247775"/>
                  <a:gd name="connsiteY800" fmla="*/ 1420654 h 1857375"/>
                  <a:gd name="connsiteX801" fmla="*/ 343376 w 1247775"/>
                  <a:gd name="connsiteY801" fmla="*/ 1433036 h 1857375"/>
                  <a:gd name="connsiteX802" fmla="*/ 347186 w 1247775"/>
                  <a:gd name="connsiteY802" fmla="*/ 1446371 h 1857375"/>
                  <a:gd name="connsiteX803" fmla="*/ 334804 w 1247775"/>
                  <a:gd name="connsiteY803" fmla="*/ 1461611 h 1857375"/>
                  <a:gd name="connsiteX804" fmla="*/ 350044 w 1247775"/>
                  <a:gd name="connsiteY804" fmla="*/ 1476851 h 1857375"/>
                  <a:gd name="connsiteX805" fmla="*/ 359569 w 1247775"/>
                  <a:gd name="connsiteY805" fmla="*/ 1473994 h 1857375"/>
                  <a:gd name="connsiteX806" fmla="*/ 377666 w 1247775"/>
                  <a:gd name="connsiteY806" fmla="*/ 1486376 h 1857375"/>
                  <a:gd name="connsiteX807" fmla="*/ 388144 w 1247775"/>
                  <a:gd name="connsiteY807" fmla="*/ 1492091 h 1857375"/>
                  <a:gd name="connsiteX808" fmla="*/ 400526 w 1247775"/>
                  <a:gd name="connsiteY808" fmla="*/ 1479709 h 1857375"/>
                  <a:gd name="connsiteX809" fmla="*/ 400526 w 1247775"/>
                  <a:gd name="connsiteY809" fmla="*/ 1478756 h 1857375"/>
                  <a:gd name="connsiteX810" fmla="*/ 408146 w 1247775"/>
                  <a:gd name="connsiteY810" fmla="*/ 1460659 h 1857375"/>
                  <a:gd name="connsiteX811" fmla="*/ 396716 w 1247775"/>
                  <a:gd name="connsiteY811" fmla="*/ 1438751 h 1857375"/>
                  <a:gd name="connsiteX812" fmla="*/ 397669 w 1247775"/>
                  <a:gd name="connsiteY812" fmla="*/ 1433989 h 1857375"/>
                  <a:gd name="connsiteX813" fmla="*/ 395764 w 1247775"/>
                  <a:gd name="connsiteY813" fmla="*/ 1425416 h 1857375"/>
                  <a:gd name="connsiteX814" fmla="*/ 396716 w 1247775"/>
                  <a:gd name="connsiteY814" fmla="*/ 1420654 h 1857375"/>
                  <a:gd name="connsiteX815" fmla="*/ 396716 w 1247775"/>
                  <a:gd name="connsiteY815" fmla="*/ 1420654 h 1857375"/>
                  <a:gd name="connsiteX816" fmla="*/ 399574 w 1247775"/>
                  <a:gd name="connsiteY816" fmla="*/ 1423511 h 1857375"/>
                  <a:gd name="connsiteX817" fmla="*/ 395764 w 1247775"/>
                  <a:gd name="connsiteY817" fmla="*/ 1431131 h 1857375"/>
                  <a:gd name="connsiteX818" fmla="*/ 406241 w 1247775"/>
                  <a:gd name="connsiteY818" fmla="*/ 1441609 h 1857375"/>
                  <a:gd name="connsiteX819" fmla="*/ 416719 w 1247775"/>
                  <a:gd name="connsiteY819" fmla="*/ 1432084 h 1857375"/>
                  <a:gd name="connsiteX820" fmla="*/ 422434 w 1247775"/>
                  <a:gd name="connsiteY820" fmla="*/ 1433036 h 1857375"/>
                  <a:gd name="connsiteX821" fmla="*/ 420529 w 1247775"/>
                  <a:gd name="connsiteY821" fmla="*/ 1440656 h 1857375"/>
                  <a:gd name="connsiteX822" fmla="*/ 427196 w 1247775"/>
                  <a:gd name="connsiteY822" fmla="*/ 1454944 h 1857375"/>
                  <a:gd name="connsiteX823" fmla="*/ 417671 w 1247775"/>
                  <a:gd name="connsiteY823" fmla="*/ 1471136 h 1857375"/>
                  <a:gd name="connsiteX824" fmla="*/ 419576 w 1247775"/>
                  <a:gd name="connsiteY824" fmla="*/ 1478756 h 1857375"/>
                  <a:gd name="connsiteX825" fmla="*/ 408146 w 1247775"/>
                  <a:gd name="connsiteY825" fmla="*/ 1490186 h 1857375"/>
                  <a:gd name="connsiteX826" fmla="*/ 411956 w 1247775"/>
                  <a:gd name="connsiteY826" fmla="*/ 1498759 h 1857375"/>
                  <a:gd name="connsiteX827" fmla="*/ 411004 w 1247775"/>
                  <a:gd name="connsiteY827" fmla="*/ 1502569 h 1857375"/>
                  <a:gd name="connsiteX828" fmla="*/ 404336 w 1247775"/>
                  <a:gd name="connsiteY828" fmla="*/ 1500664 h 1857375"/>
                  <a:gd name="connsiteX829" fmla="*/ 393859 w 1247775"/>
                  <a:gd name="connsiteY829" fmla="*/ 1511141 h 1857375"/>
                  <a:gd name="connsiteX830" fmla="*/ 399574 w 1247775"/>
                  <a:gd name="connsiteY830" fmla="*/ 1519714 h 1857375"/>
                  <a:gd name="connsiteX831" fmla="*/ 387191 w 1247775"/>
                  <a:gd name="connsiteY831" fmla="*/ 1535906 h 1857375"/>
                  <a:gd name="connsiteX832" fmla="*/ 389096 w 1247775"/>
                  <a:gd name="connsiteY832" fmla="*/ 1544479 h 1857375"/>
                  <a:gd name="connsiteX833" fmla="*/ 384334 w 1247775"/>
                  <a:gd name="connsiteY833" fmla="*/ 1545431 h 1857375"/>
                  <a:gd name="connsiteX834" fmla="*/ 367189 w 1247775"/>
                  <a:gd name="connsiteY834" fmla="*/ 1530191 h 1857375"/>
                  <a:gd name="connsiteX835" fmla="*/ 350044 w 1247775"/>
                  <a:gd name="connsiteY835" fmla="*/ 1547336 h 1857375"/>
                  <a:gd name="connsiteX836" fmla="*/ 361474 w 1247775"/>
                  <a:gd name="connsiteY836" fmla="*/ 1563529 h 1857375"/>
                  <a:gd name="connsiteX837" fmla="*/ 359569 w 1247775"/>
                  <a:gd name="connsiteY837" fmla="*/ 1568291 h 1857375"/>
                  <a:gd name="connsiteX838" fmla="*/ 352901 w 1247775"/>
                  <a:gd name="connsiteY838" fmla="*/ 1565434 h 1857375"/>
                  <a:gd name="connsiteX839" fmla="*/ 344329 w 1247775"/>
                  <a:gd name="connsiteY839" fmla="*/ 1574006 h 1857375"/>
                  <a:gd name="connsiteX840" fmla="*/ 346234 w 1247775"/>
                  <a:gd name="connsiteY840" fmla="*/ 1578769 h 1857375"/>
                  <a:gd name="connsiteX841" fmla="*/ 338614 w 1247775"/>
                  <a:gd name="connsiteY841" fmla="*/ 1594961 h 1857375"/>
                  <a:gd name="connsiteX842" fmla="*/ 357664 w 1247775"/>
                  <a:gd name="connsiteY842" fmla="*/ 1615916 h 1857375"/>
                  <a:gd name="connsiteX843" fmla="*/ 361474 w 1247775"/>
                  <a:gd name="connsiteY843" fmla="*/ 1620679 h 1857375"/>
                  <a:gd name="connsiteX844" fmla="*/ 375761 w 1247775"/>
                  <a:gd name="connsiteY844" fmla="*/ 1637824 h 1857375"/>
                  <a:gd name="connsiteX845" fmla="*/ 376714 w 1247775"/>
                  <a:gd name="connsiteY845" fmla="*/ 1640681 h 1857375"/>
                  <a:gd name="connsiteX846" fmla="*/ 355759 w 1247775"/>
                  <a:gd name="connsiteY846" fmla="*/ 1662589 h 1857375"/>
                  <a:gd name="connsiteX847" fmla="*/ 347186 w 1247775"/>
                  <a:gd name="connsiteY847" fmla="*/ 1657826 h 1857375"/>
                  <a:gd name="connsiteX848" fmla="*/ 358616 w 1247775"/>
                  <a:gd name="connsiteY848" fmla="*/ 1637824 h 1857375"/>
                  <a:gd name="connsiteX849" fmla="*/ 341471 w 1247775"/>
                  <a:gd name="connsiteY849" fmla="*/ 1614964 h 1857375"/>
                  <a:gd name="connsiteX850" fmla="*/ 324326 w 1247775"/>
                  <a:gd name="connsiteY850" fmla="*/ 1589246 h 1857375"/>
                  <a:gd name="connsiteX851" fmla="*/ 321469 w 1247775"/>
                  <a:gd name="connsiteY851" fmla="*/ 1579721 h 1857375"/>
                  <a:gd name="connsiteX852" fmla="*/ 322421 w 1247775"/>
                  <a:gd name="connsiteY852" fmla="*/ 1575911 h 1857375"/>
                  <a:gd name="connsiteX853" fmla="*/ 309086 w 1247775"/>
                  <a:gd name="connsiteY853" fmla="*/ 1562576 h 1857375"/>
                  <a:gd name="connsiteX854" fmla="*/ 306229 w 1247775"/>
                  <a:gd name="connsiteY854" fmla="*/ 1562576 h 1857375"/>
                  <a:gd name="connsiteX855" fmla="*/ 306229 w 1247775"/>
                  <a:gd name="connsiteY855" fmla="*/ 1558766 h 1857375"/>
                  <a:gd name="connsiteX856" fmla="*/ 305276 w 1247775"/>
                  <a:gd name="connsiteY856" fmla="*/ 1552099 h 1857375"/>
                  <a:gd name="connsiteX857" fmla="*/ 308134 w 1247775"/>
                  <a:gd name="connsiteY857" fmla="*/ 1550194 h 1857375"/>
                  <a:gd name="connsiteX858" fmla="*/ 316706 w 1247775"/>
                  <a:gd name="connsiteY858" fmla="*/ 1554956 h 1857375"/>
                  <a:gd name="connsiteX859" fmla="*/ 317659 w 1247775"/>
                  <a:gd name="connsiteY859" fmla="*/ 1554956 h 1857375"/>
                  <a:gd name="connsiteX860" fmla="*/ 316706 w 1247775"/>
                  <a:gd name="connsiteY860" fmla="*/ 1558766 h 1857375"/>
                  <a:gd name="connsiteX861" fmla="*/ 327184 w 1247775"/>
                  <a:gd name="connsiteY861" fmla="*/ 1569244 h 1857375"/>
                  <a:gd name="connsiteX862" fmla="*/ 337661 w 1247775"/>
                  <a:gd name="connsiteY862" fmla="*/ 1558766 h 1857375"/>
                  <a:gd name="connsiteX863" fmla="*/ 327184 w 1247775"/>
                  <a:gd name="connsiteY863" fmla="*/ 1548289 h 1857375"/>
                  <a:gd name="connsiteX864" fmla="*/ 326231 w 1247775"/>
                  <a:gd name="connsiteY864" fmla="*/ 1548289 h 1857375"/>
                  <a:gd name="connsiteX865" fmla="*/ 327184 w 1247775"/>
                  <a:gd name="connsiteY865" fmla="*/ 1544479 h 1857375"/>
                  <a:gd name="connsiteX866" fmla="*/ 316706 w 1247775"/>
                  <a:gd name="connsiteY866" fmla="*/ 1534001 h 1857375"/>
                  <a:gd name="connsiteX867" fmla="*/ 313849 w 1247775"/>
                  <a:gd name="connsiteY867" fmla="*/ 1534954 h 1857375"/>
                  <a:gd name="connsiteX868" fmla="*/ 312896 w 1247775"/>
                  <a:gd name="connsiteY868" fmla="*/ 1533049 h 1857375"/>
                  <a:gd name="connsiteX869" fmla="*/ 335756 w 1247775"/>
                  <a:gd name="connsiteY869" fmla="*/ 1505426 h 1857375"/>
                  <a:gd name="connsiteX870" fmla="*/ 331946 w 1247775"/>
                  <a:gd name="connsiteY870" fmla="*/ 1492091 h 1857375"/>
                  <a:gd name="connsiteX871" fmla="*/ 332899 w 1247775"/>
                  <a:gd name="connsiteY871" fmla="*/ 1488281 h 1857375"/>
                  <a:gd name="connsiteX872" fmla="*/ 324326 w 1247775"/>
                  <a:gd name="connsiteY872" fmla="*/ 1479709 h 1857375"/>
                  <a:gd name="connsiteX873" fmla="*/ 320516 w 1247775"/>
                  <a:gd name="connsiteY873" fmla="*/ 1480661 h 1857375"/>
                  <a:gd name="connsiteX874" fmla="*/ 308134 w 1247775"/>
                  <a:gd name="connsiteY874" fmla="*/ 1477804 h 1857375"/>
                  <a:gd name="connsiteX875" fmla="*/ 283369 w 1247775"/>
                  <a:gd name="connsiteY875" fmla="*/ 1492091 h 1857375"/>
                  <a:gd name="connsiteX876" fmla="*/ 279559 w 1247775"/>
                  <a:gd name="connsiteY876" fmla="*/ 1491139 h 1857375"/>
                  <a:gd name="connsiteX877" fmla="*/ 265271 w 1247775"/>
                  <a:gd name="connsiteY877" fmla="*/ 1500664 h 1857375"/>
                  <a:gd name="connsiteX878" fmla="*/ 258604 w 1247775"/>
                  <a:gd name="connsiteY878" fmla="*/ 1508284 h 1857375"/>
                  <a:gd name="connsiteX879" fmla="*/ 250031 w 1247775"/>
                  <a:gd name="connsiteY879" fmla="*/ 1506379 h 1857375"/>
                  <a:gd name="connsiteX880" fmla="*/ 231934 w 1247775"/>
                  <a:gd name="connsiteY880" fmla="*/ 1524476 h 1857375"/>
                  <a:gd name="connsiteX881" fmla="*/ 243364 w 1247775"/>
                  <a:gd name="connsiteY881" fmla="*/ 1541621 h 1857375"/>
                  <a:gd name="connsiteX882" fmla="*/ 242411 w 1247775"/>
                  <a:gd name="connsiteY882" fmla="*/ 1543526 h 1857375"/>
                  <a:gd name="connsiteX883" fmla="*/ 239554 w 1247775"/>
                  <a:gd name="connsiteY883" fmla="*/ 1543526 h 1857375"/>
                  <a:gd name="connsiteX884" fmla="*/ 225266 w 1247775"/>
                  <a:gd name="connsiteY884" fmla="*/ 1548289 h 1857375"/>
                  <a:gd name="connsiteX885" fmla="*/ 210026 w 1247775"/>
                  <a:gd name="connsiteY885" fmla="*/ 1544479 h 1857375"/>
                  <a:gd name="connsiteX886" fmla="*/ 189071 w 1247775"/>
                  <a:gd name="connsiteY886" fmla="*/ 1553051 h 1857375"/>
                  <a:gd name="connsiteX887" fmla="*/ 170974 w 1247775"/>
                  <a:gd name="connsiteY887" fmla="*/ 1543526 h 1857375"/>
                  <a:gd name="connsiteX888" fmla="*/ 162401 w 1247775"/>
                  <a:gd name="connsiteY888" fmla="*/ 1545431 h 1857375"/>
                  <a:gd name="connsiteX889" fmla="*/ 152876 w 1247775"/>
                  <a:gd name="connsiteY889" fmla="*/ 1537811 h 1857375"/>
                  <a:gd name="connsiteX890" fmla="*/ 143351 w 1247775"/>
                  <a:gd name="connsiteY890" fmla="*/ 1547336 h 1857375"/>
                  <a:gd name="connsiteX891" fmla="*/ 150971 w 1247775"/>
                  <a:gd name="connsiteY891" fmla="*/ 1556861 h 1857375"/>
                  <a:gd name="connsiteX892" fmla="*/ 149066 w 1247775"/>
                  <a:gd name="connsiteY892" fmla="*/ 1566386 h 1857375"/>
                  <a:gd name="connsiteX893" fmla="*/ 153829 w 1247775"/>
                  <a:gd name="connsiteY893" fmla="*/ 1580674 h 1857375"/>
                  <a:gd name="connsiteX894" fmla="*/ 143351 w 1247775"/>
                  <a:gd name="connsiteY894" fmla="*/ 1593056 h 1857375"/>
                  <a:gd name="connsiteX895" fmla="*/ 155734 w 1247775"/>
                  <a:gd name="connsiteY895" fmla="*/ 1605439 h 1857375"/>
                  <a:gd name="connsiteX896" fmla="*/ 168116 w 1247775"/>
                  <a:gd name="connsiteY896" fmla="*/ 1593056 h 1857375"/>
                  <a:gd name="connsiteX897" fmla="*/ 167164 w 1247775"/>
                  <a:gd name="connsiteY897" fmla="*/ 1589246 h 1857375"/>
                  <a:gd name="connsiteX898" fmla="*/ 170974 w 1247775"/>
                  <a:gd name="connsiteY898" fmla="*/ 1589246 h 1857375"/>
                  <a:gd name="connsiteX899" fmla="*/ 182404 w 1247775"/>
                  <a:gd name="connsiteY899" fmla="*/ 1586389 h 1857375"/>
                  <a:gd name="connsiteX900" fmla="*/ 184309 w 1247775"/>
                  <a:gd name="connsiteY900" fmla="*/ 1589246 h 1857375"/>
                  <a:gd name="connsiteX901" fmla="*/ 183356 w 1247775"/>
                  <a:gd name="connsiteY901" fmla="*/ 1597819 h 1857375"/>
                  <a:gd name="connsiteX902" fmla="*/ 195739 w 1247775"/>
                  <a:gd name="connsiteY902" fmla="*/ 1620679 h 1857375"/>
                  <a:gd name="connsiteX903" fmla="*/ 195739 w 1247775"/>
                  <a:gd name="connsiteY903" fmla="*/ 1620679 h 1857375"/>
                  <a:gd name="connsiteX904" fmla="*/ 201454 w 1247775"/>
                  <a:gd name="connsiteY904" fmla="*/ 1626394 h 1857375"/>
                  <a:gd name="connsiteX905" fmla="*/ 206216 w 1247775"/>
                  <a:gd name="connsiteY905" fmla="*/ 1624489 h 1857375"/>
                  <a:gd name="connsiteX906" fmla="*/ 210026 w 1247775"/>
                  <a:gd name="connsiteY906" fmla="*/ 1624489 h 1857375"/>
                  <a:gd name="connsiteX907" fmla="*/ 236696 w 1247775"/>
                  <a:gd name="connsiteY907" fmla="*/ 1600676 h 1857375"/>
                  <a:gd name="connsiteX908" fmla="*/ 249079 w 1247775"/>
                  <a:gd name="connsiteY908" fmla="*/ 1604486 h 1857375"/>
                  <a:gd name="connsiteX909" fmla="*/ 247174 w 1247775"/>
                  <a:gd name="connsiteY909" fmla="*/ 1614011 h 1857375"/>
                  <a:gd name="connsiteX910" fmla="*/ 248126 w 1247775"/>
                  <a:gd name="connsiteY910" fmla="*/ 1619726 h 1857375"/>
                  <a:gd name="connsiteX911" fmla="*/ 247174 w 1247775"/>
                  <a:gd name="connsiteY911" fmla="*/ 1619726 h 1857375"/>
                  <a:gd name="connsiteX912" fmla="*/ 233839 w 1247775"/>
                  <a:gd name="connsiteY912" fmla="*/ 1633061 h 1857375"/>
                  <a:gd name="connsiteX913" fmla="*/ 246221 w 1247775"/>
                  <a:gd name="connsiteY913" fmla="*/ 1646396 h 1857375"/>
                  <a:gd name="connsiteX914" fmla="*/ 258604 w 1247775"/>
                  <a:gd name="connsiteY914" fmla="*/ 1657826 h 1857375"/>
                  <a:gd name="connsiteX915" fmla="*/ 270986 w 1247775"/>
                  <a:gd name="connsiteY915" fmla="*/ 1645444 h 1857375"/>
                  <a:gd name="connsiteX916" fmla="*/ 268129 w 1247775"/>
                  <a:gd name="connsiteY916" fmla="*/ 1637824 h 1857375"/>
                  <a:gd name="connsiteX917" fmla="*/ 270034 w 1247775"/>
                  <a:gd name="connsiteY917" fmla="*/ 1637824 h 1857375"/>
                  <a:gd name="connsiteX918" fmla="*/ 281464 w 1247775"/>
                  <a:gd name="connsiteY918" fmla="*/ 1634966 h 1857375"/>
                  <a:gd name="connsiteX919" fmla="*/ 291941 w 1247775"/>
                  <a:gd name="connsiteY919" fmla="*/ 1644491 h 1857375"/>
                  <a:gd name="connsiteX920" fmla="*/ 290036 w 1247775"/>
                  <a:gd name="connsiteY920" fmla="*/ 1651159 h 1857375"/>
                  <a:gd name="connsiteX921" fmla="*/ 303371 w 1247775"/>
                  <a:gd name="connsiteY921" fmla="*/ 1664494 h 1857375"/>
                  <a:gd name="connsiteX922" fmla="*/ 312896 w 1247775"/>
                  <a:gd name="connsiteY922" fmla="*/ 1660684 h 1857375"/>
                  <a:gd name="connsiteX923" fmla="*/ 311944 w 1247775"/>
                  <a:gd name="connsiteY923" fmla="*/ 1664494 h 1857375"/>
                  <a:gd name="connsiteX924" fmla="*/ 324326 w 1247775"/>
                  <a:gd name="connsiteY924" fmla="*/ 1676876 h 1857375"/>
                  <a:gd name="connsiteX925" fmla="*/ 330041 w 1247775"/>
                  <a:gd name="connsiteY925" fmla="*/ 1675924 h 1857375"/>
                  <a:gd name="connsiteX926" fmla="*/ 342424 w 1247775"/>
                  <a:gd name="connsiteY926" fmla="*/ 1683544 h 1857375"/>
                  <a:gd name="connsiteX927" fmla="*/ 351949 w 1247775"/>
                  <a:gd name="connsiteY927" fmla="*/ 1679734 h 1857375"/>
                  <a:gd name="connsiteX928" fmla="*/ 360521 w 1247775"/>
                  <a:gd name="connsiteY928" fmla="*/ 1694974 h 1857375"/>
                  <a:gd name="connsiteX929" fmla="*/ 358616 w 1247775"/>
                  <a:gd name="connsiteY929" fmla="*/ 1694974 h 1857375"/>
                  <a:gd name="connsiteX930" fmla="*/ 348139 w 1247775"/>
                  <a:gd name="connsiteY930" fmla="*/ 1705451 h 1857375"/>
                  <a:gd name="connsiteX931" fmla="*/ 354806 w 1247775"/>
                  <a:gd name="connsiteY931" fmla="*/ 1714976 h 1857375"/>
                  <a:gd name="connsiteX932" fmla="*/ 345281 w 1247775"/>
                  <a:gd name="connsiteY932" fmla="*/ 1729264 h 1857375"/>
                  <a:gd name="connsiteX933" fmla="*/ 360521 w 1247775"/>
                  <a:gd name="connsiteY933" fmla="*/ 1744504 h 1857375"/>
                  <a:gd name="connsiteX934" fmla="*/ 375761 w 1247775"/>
                  <a:gd name="connsiteY934" fmla="*/ 1729264 h 1857375"/>
                  <a:gd name="connsiteX935" fmla="*/ 363379 w 1247775"/>
                  <a:gd name="connsiteY935" fmla="*/ 1714024 h 1857375"/>
                  <a:gd name="connsiteX936" fmla="*/ 368141 w 1247775"/>
                  <a:gd name="connsiteY936" fmla="*/ 1705451 h 1857375"/>
                  <a:gd name="connsiteX937" fmla="*/ 367189 w 1247775"/>
                  <a:gd name="connsiteY937" fmla="*/ 1701641 h 1857375"/>
                  <a:gd name="connsiteX938" fmla="*/ 374809 w 1247775"/>
                  <a:gd name="connsiteY938" fmla="*/ 1704499 h 1857375"/>
                  <a:gd name="connsiteX939" fmla="*/ 381476 w 1247775"/>
                  <a:gd name="connsiteY939" fmla="*/ 1707356 h 1857375"/>
                  <a:gd name="connsiteX940" fmla="*/ 385286 w 1247775"/>
                  <a:gd name="connsiteY940" fmla="*/ 1706404 h 1857375"/>
                  <a:gd name="connsiteX941" fmla="*/ 386239 w 1247775"/>
                  <a:gd name="connsiteY941" fmla="*/ 1706404 h 1857375"/>
                  <a:gd name="connsiteX942" fmla="*/ 416719 w 1247775"/>
                  <a:gd name="connsiteY942" fmla="*/ 1688306 h 1857375"/>
                  <a:gd name="connsiteX943" fmla="*/ 421481 w 1247775"/>
                  <a:gd name="connsiteY943" fmla="*/ 1681639 h 1857375"/>
                  <a:gd name="connsiteX944" fmla="*/ 420529 w 1247775"/>
                  <a:gd name="connsiteY944" fmla="*/ 1678781 h 1857375"/>
                  <a:gd name="connsiteX945" fmla="*/ 420529 w 1247775"/>
                  <a:gd name="connsiteY945" fmla="*/ 1675924 h 1857375"/>
                  <a:gd name="connsiteX946" fmla="*/ 433864 w 1247775"/>
                  <a:gd name="connsiteY946" fmla="*/ 1679734 h 1857375"/>
                  <a:gd name="connsiteX947" fmla="*/ 436721 w 1247775"/>
                  <a:gd name="connsiteY947" fmla="*/ 1686401 h 1857375"/>
                  <a:gd name="connsiteX948" fmla="*/ 415766 w 1247775"/>
                  <a:gd name="connsiteY948" fmla="*/ 1702594 h 1857375"/>
                  <a:gd name="connsiteX949" fmla="*/ 414814 w 1247775"/>
                  <a:gd name="connsiteY949" fmla="*/ 1702594 h 1857375"/>
                  <a:gd name="connsiteX950" fmla="*/ 409099 w 1247775"/>
                  <a:gd name="connsiteY950" fmla="*/ 1708309 h 1857375"/>
                  <a:gd name="connsiteX951" fmla="*/ 409099 w 1247775"/>
                  <a:gd name="connsiteY951" fmla="*/ 1710214 h 1857375"/>
                  <a:gd name="connsiteX952" fmla="*/ 407194 w 1247775"/>
                  <a:gd name="connsiteY952" fmla="*/ 1711166 h 1857375"/>
                  <a:gd name="connsiteX953" fmla="*/ 399574 w 1247775"/>
                  <a:gd name="connsiteY953" fmla="*/ 1705451 h 1857375"/>
                  <a:gd name="connsiteX954" fmla="*/ 391954 w 1247775"/>
                  <a:gd name="connsiteY954" fmla="*/ 1713071 h 1857375"/>
                  <a:gd name="connsiteX955" fmla="*/ 399574 w 1247775"/>
                  <a:gd name="connsiteY955" fmla="*/ 1720691 h 1857375"/>
                  <a:gd name="connsiteX956" fmla="*/ 400526 w 1247775"/>
                  <a:gd name="connsiteY956" fmla="*/ 1720691 h 1857375"/>
                  <a:gd name="connsiteX957" fmla="*/ 400526 w 1247775"/>
                  <a:gd name="connsiteY957" fmla="*/ 1724501 h 1857375"/>
                  <a:gd name="connsiteX958" fmla="*/ 401479 w 1247775"/>
                  <a:gd name="connsiteY958" fmla="*/ 1729264 h 1857375"/>
                  <a:gd name="connsiteX959" fmla="*/ 392906 w 1247775"/>
                  <a:gd name="connsiteY959" fmla="*/ 1743551 h 1857375"/>
                  <a:gd name="connsiteX960" fmla="*/ 394811 w 1247775"/>
                  <a:gd name="connsiteY960" fmla="*/ 1752124 h 1857375"/>
                  <a:gd name="connsiteX961" fmla="*/ 380524 w 1247775"/>
                  <a:gd name="connsiteY961" fmla="*/ 1756886 h 1857375"/>
                  <a:gd name="connsiteX962" fmla="*/ 367189 w 1247775"/>
                  <a:gd name="connsiteY962" fmla="*/ 1751171 h 1857375"/>
                  <a:gd name="connsiteX963" fmla="*/ 348139 w 1247775"/>
                  <a:gd name="connsiteY963" fmla="*/ 1766411 h 1857375"/>
                  <a:gd name="connsiteX964" fmla="*/ 347186 w 1247775"/>
                  <a:gd name="connsiteY964" fmla="*/ 1767364 h 1857375"/>
                  <a:gd name="connsiteX965" fmla="*/ 348139 w 1247775"/>
                  <a:gd name="connsiteY965" fmla="*/ 1761649 h 1857375"/>
                  <a:gd name="connsiteX966" fmla="*/ 333851 w 1247775"/>
                  <a:gd name="connsiteY966" fmla="*/ 1747361 h 1857375"/>
                  <a:gd name="connsiteX967" fmla="*/ 324326 w 1247775"/>
                  <a:gd name="connsiteY967" fmla="*/ 1751171 h 1857375"/>
                  <a:gd name="connsiteX968" fmla="*/ 298609 w 1247775"/>
                  <a:gd name="connsiteY968" fmla="*/ 1736884 h 1857375"/>
                  <a:gd name="connsiteX969" fmla="*/ 268129 w 1247775"/>
                  <a:gd name="connsiteY969" fmla="*/ 1766411 h 1857375"/>
                  <a:gd name="connsiteX970" fmla="*/ 263366 w 1247775"/>
                  <a:gd name="connsiteY970" fmla="*/ 1767364 h 1857375"/>
                  <a:gd name="connsiteX971" fmla="*/ 265271 w 1247775"/>
                  <a:gd name="connsiteY971" fmla="*/ 1758791 h 1857375"/>
                  <a:gd name="connsiteX972" fmla="*/ 238601 w 1247775"/>
                  <a:gd name="connsiteY972" fmla="*/ 1732121 h 1857375"/>
                  <a:gd name="connsiteX973" fmla="*/ 211931 w 1247775"/>
                  <a:gd name="connsiteY973" fmla="*/ 1758791 h 1857375"/>
                  <a:gd name="connsiteX974" fmla="*/ 212884 w 1247775"/>
                  <a:gd name="connsiteY974" fmla="*/ 1764506 h 1857375"/>
                  <a:gd name="connsiteX975" fmla="*/ 212884 w 1247775"/>
                  <a:gd name="connsiteY975" fmla="*/ 1765459 h 1857375"/>
                  <a:gd name="connsiteX976" fmla="*/ 214789 w 1247775"/>
                  <a:gd name="connsiteY976" fmla="*/ 1773079 h 1857375"/>
                  <a:gd name="connsiteX977" fmla="*/ 207169 w 1247775"/>
                  <a:gd name="connsiteY977" fmla="*/ 1781651 h 1857375"/>
                  <a:gd name="connsiteX978" fmla="*/ 208121 w 1247775"/>
                  <a:gd name="connsiteY978" fmla="*/ 1784509 h 1857375"/>
                  <a:gd name="connsiteX979" fmla="*/ 195739 w 1247775"/>
                  <a:gd name="connsiteY979" fmla="*/ 1810226 h 1857375"/>
                  <a:gd name="connsiteX980" fmla="*/ 230029 w 1247775"/>
                  <a:gd name="connsiteY980" fmla="*/ 1847374 h 1857375"/>
                  <a:gd name="connsiteX981" fmla="*/ 260509 w 1247775"/>
                  <a:gd name="connsiteY981" fmla="*/ 1832134 h 1857375"/>
                  <a:gd name="connsiteX982" fmla="*/ 260509 w 1247775"/>
                  <a:gd name="connsiteY982" fmla="*/ 1834991 h 1857375"/>
                  <a:gd name="connsiteX983" fmla="*/ 261461 w 1247775"/>
                  <a:gd name="connsiteY983" fmla="*/ 1839754 h 1857375"/>
                  <a:gd name="connsiteX984" fmla="*/ 257651 w 1247775"/>
                  <a:gd name="connsiteY984" fmla="*/ 1844516 h 1857375"/>
                  <a:gd name="connsiteX985" fmla="*/ 263366 w 1247775"/>
                  <a:gd name="connsiteY985" fmla="*/ 1850231 h 1857375"/>
                  <a:gd name="connsiteX986" fmla="*/ 267176 w 1247775"/>
                  <a:gd name="connsiteY986" fmla="*/ 1848326 h 1857375"/>
                  <a:gd name="connsiteX987" fmla="*/ 270986 w 1247775"/>
                  <a:gd name="connsiteY987" fmla="*/ 1850231 h 1857375"/>
                  <a:gd name="connsiteX988" fmla="*/ 279559 w 1247775"/>
                  <a:gd name="connsiteY988" fmla="*/ 1855946 h 1857375"/>
                  <a:gd name="connsiteX989" fmla="*/ 288131 w 1247775"/>
                  <a:gd name="connsiteY989" fmla="*/ 1850231 h 1857375"/>
                  <a:gd name="connsiteX990" fmla="*/ 300514 w 1247775"/>
                  <a:gd name="connsiteY990" fmla="*/ 1854041 h 1857375"/>
                  <a:gd name="connsiteX991" fmla="*/ 310039 w 1247775"/>
                  <a:gd name="connsiteY991" fmla="*/ 1852136 h 1857375"/>
                  <a:gd name="connsiteX992" fmla="*/ 329089 w 1247775"/>
                  <a:gd name="connsiteY992" fmla="*/ 1834039 h 1857375"/>
                  <a:gd name="connsiteX993" fmla="*/ 334804 w 1247775"/>
                  <a:gd name="connsiteY993" fmla="*/ 1828324 h 1857375"/>
                  <a:gd name="connsiteX994" fmla="*/ 337661 w 1247775"/>
                  <a:gd name="connsiteY994" fmla="*/ 1828324 h 1857375"/>
                  <a:gd name="connsiteX995" fmla="*/ 356711 w 1247775"/>
                  <a:gd name="connsiteY995" fmla="*/ 1817846 h 1857375"/>
                  <a:gd name="connsiteX996" fmla="*/ 368141 w 1247775"/>
                  <a:gd name="connsiteY996" fmla="*/ 1819751 h 1857375"/>
                  <a:gd name="connsiteX997" fmla="*/ 380524 w 1247775"/>
                  <a:gd name="connsiteY997" fmla="*/ 1817846 h 1857375"/>
                  <a:gd name="connsiteX998" fmla="*/ 400526 w 1247775"/>
                  <a:gd name="connsiteY998" fmla="*/ 1823561 h 1857375"/>
                  <a:gd name="connsiteX999" fmla="*/ 437674 w 1247775"/>
                  <a:gd name="connsiteY999" fmla="*/ 1786414 h 1857375"/>
                  <a:gd name="connsiteX1000" fmla="*/ 437674 w 1247775"/>
                  <a:gd name="connsiteY1000" fmla="*/ 1786414 h 1857375"/>
                  <a:gd name="connsiteX1001" fmla="*/ 441484 w 1247775"/>
                  <a:gd name="connsiteY1001" fmla="*/ 1786414 h 1857375"/>
                  <a:gd name="connsiteX1002" fmla="*/ 454819 w 1247775"/>
                  <a:gd name="connsiteY1002" fmla="*/ 1782604 h 1857375"/>
                  <a:gd name="connsiteX1003" fmla="*/ 461486 w 1247775"/>
                  <a:gd name="connsiteY1003" fmla="*/ 1784509 h 1857375"/>
                  <a:gd name="connsiteX1004" fmla="*/ 475774 w 1247775"/>
                  <a:gd name="connsiteY1004" fmla="*/ 1770221 h 1857375"/>
                  <a:gd name="connsiteX1005" fmla="*/ 472916 w 1247775"/>
                  <a:gd name="connsiteY1005" fmla="*/ 1762601 h 1857375"/>
                  <a:gd name="connsiteX1006" fmla="*/ 488156 w 1247775"/>
                  <a:gd name="connsiteY1006" fmla="*/ 1753076 h 1857375"/>
                  <a:gd name="connsiteX1007" fmla="*/ 493871 w 1247775"/>
                  <a:gd name="connsiteY1007" fmla="*/ 1750219 h 1857375"/>
                  <a:gd name="connsiteX1008" fmla="*/ 493871 w 1247775"/>
                  <a:gd name="connsiteY1008" fmla="*/ 1751171 h 1857375"/>
                  <a:gd name="connsiteX1009" fmla="*/ 525304 w 1247775"/>
                  <a:gd name="connsiteY1009" fmla="*/ 1782604 h 1857375"/>
                  <a:gd name="connsiteX1010" fmla="*/ 533876 w 1247775"/>
                  <a:gd name="connsiteY1010" fmla="*/ 1780699 h 1857375"/>
                  <a:gd name="connsiteX1011" fmla="*/ 550069 w 1247775"/>
                  <a:gd name="connsiteY1011" fmla="*/ 1785461 h 1857375"/>
                  <a:gd name="connsiteX1012" fmla="*/ 567214 w 1247775"/>
                  <a:gd name="connsiteY1012" fmla="*/ 1779746 h 1857375"/>
                  <a:gd name="connsiteX1013" fmla="*/ 575786 w 1247775"/>
                  <a:gd name="connsiteY1013" fmla="*/ 1780699 h 1857375"/>
                  <a:gd name="connsiteX1014" fmla="*/ 601504 w 1247775"/>
                  <a:gd name="connsiteY1014" fmla="*/ 1769269 h 1857375"/>
                  <a:gd name="connsiteX1015" fmla="*/ 604361 w 1247775"/>
                  <a:gd name="connsiteY1015" fmla="*/ 1769269 h 1857375"/>
                  <a:gd name="connsiteX1016" fmla="*/ 615791 w 1247775"/>
                  <a:gd name="connsiteY1016" fmla="*/ 1767364 h 1857375"/>
                  <a:gd name="connsiteX1017" fmla="*/ 651034 w 1247775"/>
                  <a:gd name="connsiteY1017" fmla="*/ 1791176 h 1857375"/>
                  <a:gd name="connsiteX1018" fmla="*/ 655796 w 1247775"/>
                  <a:gd name="connsiteY1018" fmla="*/ 1791176 h 1857375"/>
                  <a:gd name="connsiteX1019" fmla="*/ 705326 w 1247775"/>
                  <a:gd name="connsiteY1019" fmla="*/ 1800701 h 1857375"/>
                  <a:gd name="connsiteX1020" fmla="*/ 1004411 w 1247775"/>
                  <a:gd name="connsiteY1020" fmla="*/ 1796891 h 1857375"/>
                  <a:gd name="connsiteX1021" fmla="*/ 1087279 w 1247775"/>
                  <a:gd name="connsiteY1021" fmla="*/ 1637824 h 1857375"/>
                  <a:gd name="connsiteX1022" fmla="*/ 1076801 w 1247775"/>
                  <a:gd name="connsiteY1022" fmla="*/ 1550194 h 1857375"/>
                  <a:gd name="connsiteX1023" fmla="*/ 1153001 w 1247775"/>
                  <a:gd name="connsiteY1023" fmla="*/ 1512094 h 1857375"/>
                  <a:gd name="connsiteX1024" fmla="*/ 1149191 w 1247775"/>
                  <a:gd name="connsiteY1024" fmla="*/ 1437799 h 1857375"/>
                  <a:gd name="connsiteX1025" fmla="*/ 1078706 w 1247775"/>
                  <a:gd name="connsiteY1025" fmla="*/ 1408271 h 1857375"/>
                  <a:gd name="connsiteX1026" fmla="*/ 1161574 w 1247775"/>
                  <a:gd name="connsiteY1026" fmla="*/ 1366361 h 1857375"/>
                  <a:gd name="connsiteX1027" fmla="*/ 1186339 w 1247775"/>
                  <a:gd name="connsiteY1027" fmla="*/ 1283494 h 1857375"/>
                  <a:gd name="connsiteX1028" fmla="*/ 1138714 w 1247775"/>
                  <a:gd name="connsiteY1028" fmla="*/ 1235869 h 1857375"/>
                  <a:gd name="connsiteX1029" fmla="*/ 1159669 w 1247775"/>
                  <a:gd name="connsiteY1029" fmla="*/ 1165384 h 1857375"/>
                  <a:gd name="connsiteX1030" fmla="*/ 1240631 w 1247775"/>
                  <a:gd name="connsiteY1030" fmla="*/ 1103471 h 1857375"/>
                  <a:gd name="connsiteX1031" fmla="*/ 1172051 w 1247775"/>
                  <a:gd name="connsiteY1031" fmla="*/ 974884 h 1857375"/>
                  <a:gd name="connsiteX1032" fmla="*/ 584359 w 1247775"/>
                  <a:gd name="connsiteY1032" fmla="*/ 250984 h 1857375"/>
                  <a:gd name="connsiteX1033" fmla="*/ 581501 w 1247775"/>
                  <a:gd name="connsiteY1033" fmla="*/ 252889 h 1857375"/>
                  <a:gd name="connsiteX1034" fmla="*/ 572929 w 1247775"/>
                  <a:gd name="connsiteY1034" fmla="*/ 250031 h 1857375"/>
                  <a:gd name="connsiteX1035" fmla="*/ 571976 w 1247775"/>
                  <a:gd name="connsiteY1035" fmla="*/ 250031 h 1857375"/>
                  <a:gd name="connsiteX1036" fmla="*/ 570071 w 1247775"/>
                  <a:gd name="connsiteY1036" fmla="*/ 249079 h 1857375"/>
                  <a:gd name="connsiteX1037" fmla="*/ 570071 w 1247775"/>
                  <a:gd name="connsiteY1037" fmla="*/ 246221 h 1857375"/>
                  <a:gd name="connsiteX1038" fmla="*/ 570071 w 1247775"/>
                  <a:gd name="connsiteY1038" fmla="*/ 243364 h 1857375"/>
                  <a:gd name="connsiteX1039" fmla="*/ 585311 w 1247775"/>
                  <a:gd name="connsiteY1039" fmla="*/ 234791 h 1857375"/>
                  <a:gd name="connsiteX1040" fmla="*/ 595789 w 1247775"/>
                  <a:gd name="connsiteY1040" fmla="*/ 244316 h 1857375"/>
                  <a:gd name="connsiteX1041" fmla="*/ 584359 w 1247775"/>
                  <a:gd name="connsiteY1041" fmla="*/ 250984 h 1857375"/>
                  <a:gd name="connsiteX1042" fmla="*/ 596741 w 1247775"/>
                  <a:gd name="connsiteY1042" fmla="*/ 201454 h 1857375"/>
                  <a:gd name="connsiteX1043" fmla="*/ 596741 w 1247775"/>
                  <a:gd name="connsiteY1043" fmla="*/ 198596 h 1857375"/>
                  <a:gd name="connsiteX1044" fmla="*/ 598646 w 1247775"/>
                  <a:gd name="connsiteY1044" fmla="*/ 199549 h 1857375"/>
                  <a:gd name="connsiteX1045" fmla="*/ 596741 w 1247775"/>
                  <a:gd name="connsiteY1045" fmla="*/ 201454 h 1857375"/>
                  <a:gd name="connsiteX1046" fmla="*/ 606266 w 1247775"/>
                  <a:gd name="connsiteY1046" fmla="*/ 250031 h 1857375"/>
                  <a:gd name="connsiteX1047" fmla="*/ 602456 w 1247775"/>
                  <a:gd name="connsiteY1047" fmla="*/ 245269 h 1857375"/>
                  <a:gd name="connsiteX1048" fmla="*/ 605314 w 1247775"/>
                  <a:gd name="connsiteY1048" fmla="*/ 245269 h 1857375"/>
                  <a:gd name="connsiteX1049" fmla="*/ 609124 w 1247775"/>
                  <a:gd name="connsiteY1049" fmla="*/ 245269 h 1857375"/>
                  <a:gd name="connsiteX1050" fmla="*/ 606266 w 1247775"/>
                  <a:gd name="connsiteY1050" fmla="*/ 250031 h 1857375"/>
                  <a:gd name="connsiteX1051" fmla="*/ 557689 w 1247775"/>
                  <a:gd name="connsiteY1051" fmla="*/ 407194 h 1857375"/>
                  <a:gd name="connsiteX1052" fmla="*/ 555784 w 1247775"/>
                  <a:gd name="connsiteY1052" fmla="*/ 407194 h 1857375"/>
                  <a:gd name="connsiteX1053" fmla="*/ 555784 w 1247775"/>
                  <a:gd name="connsiteY1053" fmla="*/ 405289 h 1857375"/>
                  <a:gd name="connsiteX1054" fmla="*/ 554831 w 1247775"/>
                  <a:gd name="connsiteY1054" fmla="*/ 400526 h 1857375"/>
                  <a:gd name="connsiteX1055" fmla="*/ 559594 w 1247775"/>
                  <a:gd name="connsiteY1055" fmla="*/ 407194 h 1857375"/>
                  <a:gd name="connsiteX1056" fmla="*/ 557689 w 1247775"/>
                  <a:gd name="connsiteY1056" fmla="*/ 407194 h 1857375"/>
                  <a:gd name="connsiteX1057" fmla="*/ 637699 w 1247775"/>
                  <a:gd name="connsiteY1057" fmla="*/ 305276 h 1857375"/>
                  <a:gd name="connsiteX1058" fmla="*/ 641509 w 1247775"/>
                  <a:gd name="connsiteY1058" fmla="*/ 309086 h 1857375"/>
                  <a:gd name="connsiteX1059" fmla="*/ 638651 w 1247775"/>
                  <a:gd name="connsiteY1059" fmla="*/ 310039 h 1857375"/>
                  <a:gd name="connsiteX1060" fmla="*/ 636746 w 1247775"/>
                  <a:gd name="connsiteY1060" fmla="*/ 306229 h 1857375"/>
                  <a:gd name="connsiteX1061" fmla="*/ 637699 w 1247775"/>
                  <a:gd name="connsiteY1061" fmla="*/ 305276 h 1857375"/>
                  <a:gd name="connsiteX1062" fmla="*/ 591979 w 1247775"/>
                  <a:gd name="connsiteY1062" fmla="*/ 417671 h 1857375"/>
                  <a:gd name="connsiteX1063" fmla="*/ 609124 w 1247775"/>
                  <a:gd name="connsiteY1063" fmla="*/ 409099 h 1857375"/>
                  <a:gd name="connsiteX1064" fmla="*/ 606266 w 1247775"/>
                  <a:gd name="connsiteY1064" fmla="*/ 418624 h 1857375"/>
                  <a:gd name="connsiteX1065" fmla="*/ 606266 w 1247775"/>
                  <a:gd name="connsiteY1065" fmla="*/ 418624 h 1857375"/>
                  <a:gd name="connsiteX1066" fmla="*/ 598646 w 1247775"/>
                  <a:gd name="connsiteY1066" fmla="*/ 426244 h 1857375"/>
                  <a:gd name="connsiteX1067" fmla="*/ 591026 w 1247775"/>
                  <a:gd name="connsiteY1067" fmla="*/ 420529 h 1857375"/>
                  <a:gd name="connsiteX1068" fmla="*/ 591979 w 1247775"/>
                  <a:gd name="connsiteY1068" fmla="*/ 417671 h 1857375"/>
                  <a:gd name="connsiteX1069" fmla="*/ 594836 w 1247775"/>
                  <a:gd name="connsiteY1069" fmla="*/ 511016 h 1857375"/>
                  <a:gd name="connsiteX1070" fmla="*/ 591979 w 1247775"/>
                  <a:gd name="connsiteY1070" fmla="*/ 510064 h 1857375"/>
                  <a:gd name="connsiteX1071" fmla="*/ 590074 w 1247775"/>
                  <a:gd name="connsiteY1071" fmla="*/ 510064 h 1857375"/>
                  <a:gd name="connsiteX1072" fmla="*/ 587216 w 1247775"/>
                  <a:gd name="connsiteY1072" fmla="*/ 508159 h 1857375"/>
                  <a:gd name="connsiteX1073" fmla="*/ 597694 w 1247775"/>
                  <a:gd name="connsiteY1073" fmla="*/ 503396 h 1857375"/>
                  <a:gd name="connsiteX1074" fmla="*/ 598646 w 1247775"/>
                  <a:gd name="connsiteY1074" fmla="*/ 505301 h 1857375"/>
                  <a:gd name="connsiteX1075" fmla="*/ 594836 w 1247775"/>
                  <a:gd name="connsiteY1075" fmla="*/ 511016 h 1857375"/>
                  <a:gd name="connsiteX1076" fmla="*/ 633889 w 1247775"/>
                  <a:gd name="connsiteY1076" fmla="*/ 447199 h 1857375"/>
                  <a:gd name="connsiteX1077" fmla="*/ 627221 w 1247775"/>
                  <a:gd name="connsiteY1077" fmla="*/ 461486 h 1857375"/>
                  <a:gd name="connsiteX1078" fmla="*/ 626269 w 1247775"/>
                  <a:gd name="connsiteY1078" fmla="*/ 461486 h 1857375"/>
                  <a:gd name="connsiteX1079" fmla="*/ 608171 w 1247775"/>
                  <a:gd name="connsiteY1079" fmla="*/ 479584 h 1857375"/>
                  <a:gd name="connsiteX1080" fmla="*/ 609124 w 1247775"/>
                  <a:gd name="connsiteY1080" fmla="*/ 484346 h 1857375"/>
                  <a:gd name="connsiteX1081" fmla="*/ 608171 w 1247775"/>
                  <a:gd name="connsiteY1081" fmla="*/ 485299 h 1857375"/>
                  <a:gd name="connsiteX1082" fmla="*/ 608171 w 1247775"/>
                  <a:gd name="connsiteY1082" fmla="*/ 483394 h 1857375"/>
                  <a:gd name="connsiteX1083" fmla="*/ 593884 w 1247775"/>
                  <a:gd name="connsiteY1083" fmla="*/ 459581 h 1857375"/>
                  <a:gd name="connsiteX1084" fmla="*/ 606266 w 1247775"/>
                  <a:gd name="connsiteY1084" fmla="*/ 444341 h 1857375"/>
                  <a:gd name="connsiteX1085" fmla="*/ 614839 w 1247775"/>
                  <a:gd name="connsiteY1085" fmla="*/ 447199 h 1857375"/>
                  <a:gd name="connsiteX1086" fmla="*/ 626269 w 1247775"/>
                  <a:gd name="connsiteY1086" fmla="*/ 440531 h 1857375"/>
                  <a:gd name="connsiteX1087" fmla="*/ 630079 w 1247775"/>
                  <a:gd name="connsiteY1087" fmla="*/ 440531 h 1857375"/>
                  <a:gd name="connsiteX1088" fmla="*/ 631984 w 1247775"/>
                  <a:gd name="connsiteY1088" fmla="*/ 440531 h 1857375"/>
                  <a:gd name="connsiteX1089" fmla="*/ 636746 w 1247775"/>
                  <a:gd name="connsiteY1089" fmla="*/ 444341 h 1857375"/>
                  <a:gd name="connsiteX1090" fmla="*/ 633889 w 1247775"/>
                  <a:gd name="connsiteY1090" fmla="*/ 447199 h 1857375"/>
                  <a:gd name="connsiteX1091" fmla="*/ 633889 w 1247775"/>
                  <a:gd name="connsiteY1091" fmla="*/ 447199 h 1857375"/>
                  <a:gd name="connsiteX1092" fmla="*/ 639604 w 1247775"/>
                  <a:gd name="connsiteY1092" fmla="*/ 402431 h 1857375"/>
                  <a:gd name="connsiteX1093" fmla="*/ 631031 w 1247775"/>
                  <a:gd name="connsiteY1093" fmla="*/ 399574 h 1857375"/>
                  <a:gd name="connsiteX1094" fmla="*/ 625316 w 1247775"/>
                  <a:gd name="connsiteY1094" fmla="*/ 391001 h 1857375"/>
                  <a:gd name="connsiteX1095" fmla="*/ 626269 w 1247775"/>
                  <a:gd name="connsiteY1095" fmla="*/ 388144 h 1857375"/>
                  <a:gd name="connsiteX1096" fmla="*/ 620554 w 1247775"/>
                  <a:gd name="connsiteY1096" fmla="*/ 382429 h 1857375"/>
                  <a:gd name="connsiteX1097" fmla="*/ 619601 w 1247775"/>
                  <a:gd name="connsiteY1097" fmla="*/ 374809 h 1857375"/>
                  <a:gd name="connsiteX1098" fmla="*/ 625316 w 1247775"/>
                  <a:gd name="connsiteY1098" fmla="*/ 375761 h 1857375"/>
                  <a:gd name="connsiteX1099" fmla="*/ 631031 w 1247775"/>
                  <a:gd name="connsiteY1099" fmla="*/ 373856 h 1857375"/>
                  <a:gd name="connsiteX1100" fmla="*/ 642461 w 1247775"/>
                  <a:gd name="connsiteY1100" fmla="*/ 380524 h 1857375"/>
                  <a:gd name="connsiteX1101" fmla="*/ 647224 w 1247775"/>
                  <a:gd name="connsiteY1101" fmla="*/ 394811 h 1857375"/>
                  <a:gd name="connsiteX1102" fmla="*/ 639604 w 1247775"/>
                  <a:gd name="connsiteY1102" fmla="*/ 402431 h 1857375"/>
                  <a:gd name="connsiteX1103" fmla="*/ 343376 w 1247775"/>
                  <a:gd name="connsiteY1103" fmla="*/ 758666 h 1857375"/>
                  <a:gd name="connsiteX1104" fmla="*/ 343376 w 1247775"/>
                  <a:gd name="connsiteY1104" fmla="*/ 758666 h 1857375"/>
                  <a:gd name="connsiteX1105" fmla="*/ 341471 w 1247775"/>
                  <a:gd name="connsiteY1105" fmla="*/ 751999 h 1857375"/>
                  <a:gd name="connsiteX1106" fmla="*/ 346234 w 1247775"/>
                  <a:gd name="connsiteY1106" fmla="*/ 752951 h 1857375"/>
                  <a:gd name="connsiteX1107" fmla="*/ 343376 w 1247775"/>
                  <a:gd name="connsiteY1107" fmla="*/ 758666 h 1857375"/>
                  <a:gd name="connsiteX1108" fmla="*/ 109061 w 1247775"/>
                  <a:gd name="connsiteY1108" fmla="*/ 1225391 h 1857375"/>
                  <a:gd name="connsiteX1109" fmla="*/ 95726 w 1247775"/>
                  <a:gd name="connsiteY1109" fmla="*/ 1217771 h 1857375"/>
                  <a:gd name="connsiteX1110" fmla="*/ 104299 w 1247775"/>
                  <a:gd name="connsiteY1110" fmla="*/ 1210151 h 1857375"/>
                  <a:gd name="connsiteX1111" fmla="*/ 122396 w 1247775"/>
                  <a:gd name="connsiteY1111" fmla="*/ 1195864 h 1857375"/>
                  <a:gd name="connsiteX1112" fmla="*/ 129064 w 1247775"/>
                  <a:gd name="connsiteY1112" fmla="*/ 1201579 h 1857375"/>
                  <a:gd name="connsiteX1113" fmla="*/ 109061 w 1247775"/>
                  <a:gd name="connsiteY1113" fmla="*/ 1225391 h 1857375"/>
                  <a:gd name="connsiteX1114" fmla="*/ 151924 w 1247775"/>
                  <a:gd name="connsiteY1114" fmla="*/ 1208246 h 1857375"/>
                  <a:gd name="connsiteX1115" fmla="*/ 150019 w 1247775"/>
                  <a:gd name="connsiteY1115" fmla="*/ 1206341 h 1857375"/>
                  <a:gd name="connsiteX1116" fmla="*/ 151924 w 1247775"/>
                  <a:gd name="connsiteY1116" fmla="*/ 1206341 h 1857375"/>
                  <a:gd name="connsiteX1117" fmla="*/ 151924 w 1247775"/>
                  <a:gd name="connsiteY1117" fmla="*/ 1208246 h 1857375"/>
                  <a:gd name="connsiteX1118" fmla="*/ 290989 w 1247775"/>
                  <a:gd name="connsiteY1118" fmla="*/ 992981 h 1857375"/>
                  <a:gd name="connsiteX1119" fmla="*/ 291941 w 1247775"/>
                  <a:gd name="connsiteY1119" fmla="*/ 986314 h 1857375"/>
                  <a:gd name="connsiteX1120" fmla="*/ 291941 w 1247775"/>
                  <a:gd name="connsiteY1120" fmla="*/ 986314 h 1857375"/>
                  <a:gd name="connsiteX1121" fmla="*/ 294799 w 1247775"/>
                  <a:gd name="connsiteY1121" fmla="*/ 987266 h 1857375"/>
                  <a:gd name="connsiteX1122" fmla="*/ 290989 w 1247775"/>
                  <a:gd name="connsiteY1122" fmla="*/ 992981 h 1857375"/>
                  <a:gd name="connsiteX1123" fmla="*/ 309086 w 1247775"/>
                  <a:gd name="connsiteY1123" fmla="*/ 1652111 h 1857375"/>
                  <a:gd name="connsiteX1124" fmla="*/ 310039 w 1247775"/>
                  <a:gd name="connsiteY1124" fmla="*/ 1649254 h 1857375"/>
                  <a:gd name="connsiteX1125" fmla="*/ 310991 w 1247775"/>
                  <a:gd name="connsiteY1125" fmla="*/ 1650206 h 1857375"/>
                  <a:gd name="connsiteX1126" fmla="*/ 309086 w 1247775"/>
                  <a:gd name="connsiteY1126" fmla="*/ 1652111 h 1857375"/>
                  <a:gd name="connsiteX1127" fmla="*/ 259556 w 1247775"/>
                  <a:gd name="connsiteY1127" fmla="*/ 1822609 h 1857375"/>
                  <a:gd name="connsiteX1128" fmla="*/ 261461 w 1247775"/>
                  <a:gd name="connsiteY1128" fmla="*/ 1816894 h 1857375"/>
                  <a:gd name="connsiteX1129" fmla="*/ 265271 w 1247775"/>
                  <a:gd name="connsiteY1129" fmla="*/ 1816894 h 1857375"/>
                  <a:gd name="connsiteX1130" fmla="*/ 266224 w 1247775"/>
                  <a:gd name="connsiteY1130" fmla="*/ 1817846 h 1857375"/>
                  <a:gd name="connsiteX1131" fmla="*/ 259556 w 1247775"/>
                  <a:gd name="connsiteY1131" fmla="*/ 1822609 h 1857375"/>
                  <a:gd name="connsiteX1132" fmla="*/ 330994 w 1247775"/>
                  <a:gd name="connsiteY1132" fmla="*/ 1783556 h 1857375"/>
                  <a:gd name="connsiteX1133" fmla="*/ 329089 w 1247775"/>
                  <a:gd name="connsiteY1133" fmla="*/ 1783556 h 1857375"/>
                  <a:gd name="connsiteX1134" fmla="*/ 326231 w 1247775"/>
                  <a:gd name="connsiteY1134" fmla="*/ 1781651 h 1857375"/>
                  <a:gd name="connsiteX1135" fmla="*/ 321469 w 1247775"/>
                  <a:gd name="connsiteY1135" fmla="*/ 1777841 h 1857375"/>
                  <a:gd name="connsiteX1136" fmla="*/ 323374 w 1247775"/>
                  <a:gd name="connsiteY1136" fmla="*/ 1772126 h 1857375"/>
                  <a:gd name="connsiteX1137" fmla="*/ 329089 w 1247775"/>
                  <a:gd name="connsiteY1137" fmla="*/ 1773079 h 1857375"/>
                  <a:gd name="connsiteX1138" fmla="*/ 335756 w 1247775"/>
                  <a:gd name="connsiteY1138" fmla="*/ 1771174 h 1857375"/>
                  <a:gd name="connsiteX1139" fmla="*/ 330994 w 1247775"/>
                  <a:gd name="connsiteY1139" fmla="*/ 1783556 h 1857375"/>
                  <a:gd name="connsiteX1140" fmla="*/ 442436 w 1247775"/>
                  <a:gd name="connsiteY1140" fmla="*/ 1450181 h 1857375"/>
                  <a:gd name="connsiteX1141" fmla="*/ 451009 w 1247775"/>
                  <a:gd name="connsiteY1141" fmla="*/ 1458754 h 1857375"/>
                  <a:gd name="connsiteX1142" fmla="*/ 444341 w 1247775"/>
                  <a:gd name="connsiteY1142" fmla="*/ 1465421 h 1857375"/>
                  <a:gd name="connsiteX1143" fmla="*/ 437674 w 1247775"/>
                  <a:gd name="connsiteY1143" fmla="*/ 1454944 h 1857375"/>
                  <a:gd name="connsiteX1144" fmla="*/ 442436 w 1247775"/>
                  <a:gd name="connsiteY1144" fmla="*/ 1450181 h 1857375"/>
                  <a:gd name="connsiteX1145" fmla="*/ 426244 w 1247775"/>
                  <a:gd name="connsiteY1145" fmla="*/ 1592104 h 1857375"/>
                  <a:gd name="connsiteX1146" fmla="*/ 420529 w 1247775"/>
                  <a:gd name="connsiteY1146" fmla="*/ 1587341 h 1857375"/>
                  <a:gd name="connsiteX1147" fmla="*/ 419576 w 1247775"/>
                  <a:gd name="connsiteY1147" fmla="*/ 1587341 h 1857375"/>
                  <a:gd name="connsiteX1148" fmla="*/ 421481 w 1247775"/>
                  <a:gd name="connsiteY1148" fmla="*/ 1576864 h 1857375"/>
                  <a:gd name="connsiteX1149" fmla="*/ 421481 w 1247775"/>
                  <a:gd name="connsiteY1149" fmla="*/ 1574959 h 1857375"/>
                  <a:gd name="connsiteX1150" fmla="*/ 422434 w 1247775"/>
                  <a:gd name="connsiteY1150" fmla="*/ 1574959 h 1857375"/>
                  <a:gd name="connsiteX1151" fmla="*/ 426244 w 1247775"/>
                  <a:gd name="connsiteY1151" fmla="*/ 1577816 h 1857375"/>
                  <a:gd name="connsiteX1152" fmla="*/ 426244 w 1247775"/>
                  <a:gd name="connsiteY1152" fmla="*/ 1580674 h 1857375"/>
                  <a:gd name="connsiteX1153" fmla="*/ 430054 w 1247775"/>
                  <a:gd name="connsiteY1153" fmla="*/ 1593056 h 1857375"/>
                  <a:gd name="connsiteX1154" fmla="*/ 426244 w 1247775"/>
                  <a:gd name="connsiteY1154" fmla="*/ 1592104 h 1857375"/>
                  <a:gd name="connsiteX1155" fmla="*/ 431959 w 1247775"/>
                  <a:gd name="connsiteY1155" fmla="*/ 1518761 h 1857375"/>
                  <a:gd name="connsiteX1156" fmla="*/ 425291 w 1247775"/>
                  <a:gd name="connsiteY1156" fmla="*/ 1517809 h 1857375"/>
                  <a:gd name="connsiteX1157" fmla="*/ 415766 w 1247775"/>
                  <a:gd name="connsiteY1157" fmla="*/ 1519714 h 1857375"/>
                  <a:gd name="connsiteX1158" fmla="*/ 416719 w 1247775"/>
                  <a:gd name="connsiteY1158" fmla="*/ 1515904 h 1857375"/>
                  <a:gd name="connsiteX1159" fmla="*/ 413861 w 1247775"/>
                  <a:gd name="connsiteY1159" fmla="*/ 1508284 h 1857375"/>
                  <a:gd name="connsiteX1160" fmla="*/ 419576 w 1247775"/>
                  <a:gd name="connsiteY1160" fmla="*/ 1499711 h 1857375"/>
                  <a:gd name="connsiteX1161" fmla="*/ 418624 w 1247775"/>
                  <a:gd name="connsiteY1161" fmla="*/ 1494949 h 1857375"/>
                  <a:gd name="connsiteX1162" fmla="*/ 422434 w 1247775"/>
                  <a:gd name="connsiteY1162" fmla="*/ 1486376 h 1857375"/>
                  <a:gd name="connsiteX1163" fmla="*/ 422434 w 1247775"/>
                  <a:gd name="connsiteY1163" fmla="*/ 1484471 h 1857375"/>
                  <a:gd name="connsiteX1164" fmla="*/ 422434 w 1247775"/>
                  <a:gd name="connsiteY1164" fmla="*/ 1484471 h 1857375"/>
                  <a:gd name="connsiteX1165" fmla="*/ 431959 w 1247775"/>
                  <a:gd name="connsiteY1165" fmla="*/ 1491139 h 1857375"/>
                  <a:gd name="connsiteX1166" fmla="*/ 435769 w 1247775"/>
                  <a:gd name="connsiteY1166" fmla="*/ 1490186 h 1857375"/>
                  <a:gd name="connsiteX1167" fmla="*/ 436721 w 1247775"/>
                  <a:gd name="connsiteY1167" fmla="*/ 1493044 h 1857375"/>
                  <a:gd name="connsiteX1168" fmla="*/ 430054 w 1247775"/>
                  <a:gd name="connsiteY1168" fmla="*/ 1505426 h 1857375"/>
                  <a:gd name="connsiteX1169" fmla="*/ 434816 w 1247775"/>
                  <a:gd name="connsiteY1169" fmla="*/ 1515904 h 1857375"/>
                  <a:gd name="connsiteX1170" fmla="*/ 431959 w 1247775"/>
                  <a:gd name="connsiteY1170" fmla="*/ 1518761 h 1857375"/>
                  <a:gd name="connsiteX1171" fmla="*/ 445294 w 1247775"/>
                  <a:gd name="connsiteY1171" fmla="*/ 1609249 h 1857375"/>
                  <a:gd name="connsiteX1172" fmla="*/ 435769 w 1247775"/>
                  <a:gd name="connsiteY1172" fmla="*/ 1603534 h 1857375"/>
                  <a:gd name="connsiteX1173" fmla="*/ 435769 w 1247775"/>
                  <a:gd name="connsiteY1173" fmla="*/ 1603534 h 1857375"/>
                  <a:gd name="connsiteX1174" fmla="*/ 434816 w 1247775"/>
                  <a:gd name="connsiteY1174" fmla="*/ 1598771 h 1857375"/>
                  <a:gd name="connsiteX1175" fmla="*/ 449104 w 1247775"/>
                  <a:gd name="connsiteY1175" fmla="*/ 1603534 h 1857375"/>
                  <a:gd name="connsiteX1176" fmla="*/ 450056 w 1247775"/>
                  <a:gd name="connsiteY1176" fmla="*/ 1603534 h 1857375"/>
                  <a:gd name="connsiteX1177" fmla="*/ 451961 w 1247775"/>
                  <a:gd name="connsiteY1177" fmla="*/ 1606391 h 1857375"/>
                  <a:gd name="connsiteX1178" fmla="*/ 445294 w 1247775"/>
                  <a:gd name="connsiteY1178" fmla="*/ 1609249 h 1857375"/>
                  <a:gd name="connsiteX1179" fmla="*/ 452914 w 1247775"/>
                  <a:gd name="connsiteY1179" fmla="*/ 1518761 h 1857375"/>
                  <a:gd name="connsiteX1180" fmla="*/ 451961 w 1247775"/>
                  <a:gd name="connsiteY1180" fmla="*/ 1517809 h 1857375"/>
                  <a:gd name="connsiteX1181" fmla="*/ 452914 w 1247775"/>
                  <a:gd name="connsiteY1181" fmla="*/ 1516856 h 1857375"/>
                  <a:gd name="connsiteX1182" fmla="*/ 454819 w 1247775"/>
                  <a:gd name="connsiteY1182" fmla="*/ 1517809 h 1857375"/>
                  <a:gd name="connsiteX1183" fmla="*/ 452914 w 1247775"/>
                  <a:gd name="connsiteY1183" fmla="*/ 1518761 h 1857375"/>
                  <a:gd name="connsiteX1184" fmla="*/ 666274 w 1247775"/>
                  <a:gd name="connsiteY1184" fmla="*/ 511969 h 1857375"/>
                  <a:gd name="connsiteX1185" fmla="*/ 668179 w 1247775"/>
                  <a:gd name="connsiteY1185" fmla="*/ 509111 h 1857375"/>
                  <a:gd name="connsiteX1186" fmla="*/ 668179 w 1247775"/>
                  <a:gd name="connsiteY1186" fmla="*/ 511969 h 1857375"/>
                  <a:gd name="connsiteX1187" fmla="*/ 666274 w 1247775"/>
                  <a:gd name="connsiteY1187" fmla="*/ 511969 h 1857375"/>
                  <a:gd name="connsiteX1188" fmla="*/ 657701 w 1247775"/>
                  <a:gd name="connsiteY1188" fmla="*/ 574834 h 1857375"/>
                  <a:gd name="connsiteX1189" fmla="*/ 659606 w 1247775"/>
                  <a:gd name="connsiteY1189" fmla="*/ 572929 h 1857375"/>
                  <a:gd name="connsiteX1190" fmla="*/ 659606 w 1247775"/>
                  <a:gd name="connsiteY1190" fmla="*/ 575786 h 1857375"/>
                  <a:gd name="connsiteX1191" fmla="*/ 657701 w 1247775"/>
                  <a:gd name="connsiteY1191" fmla="*/ 574834 h 1857375"/>
                  <a:gd name="connsiteX1192" fmla="*/ 502444 w 1247775"/>
                  <a:gd name="connsiteY1192" fmla="*/ 1197769 h 1857375"/>
                  <a:gd name="connsiteX1193" fmla="*/ 507206 w 1247775"/>
                  <a:gd name="connsiteY1193" fmla="*/ 1198721 h 1857375"/>
                  <a:gd name="connsiteX1194" fmla="*/ 511969 w 1247775"/>
                  <a:gd name="connsiteY1194" fmla="*/ 1197769 h 1857375"/>
                  <a:gd name="connsiteX1195" fmla="*/ 529114 w 1247775"/>
                  <a:gd name="connsiteY1195" fmla="*/ 1227296 h 1857375"/>
                  <a:gd name="connsiteX1196" fmla="*/ 526256 w 1247775"/>
                  <a:gd name="connsiteY1196" fmla="*/ 1230154 h 1857375"/>
                  <a:gd name="connsiteX1197" fmla="*/ 524351 w 1247775"/>
                  <a:gd name="connsiteY1197" fmla="*/ 1230154 h 1857375"/>
                  <a:gd name="connsiteX1198" fmla="*/ 504349 w 1247775"/>
                  <a:gd name="connsiteY1198" fmla="*/ 1220629 h 1857375"/>
                  <a:gd name="connsiteX1199" fmla="*/ 503396 w 1247775"/>
                  <a:gd name="connsiteY1199" fmla="*/ 1220629 h 1857375"/>
                  <a:gd name="connsiteX1200" fmla="*/ 497681 w 1247775"/>
                  <a:gd name="connsiteY1200" fmla="*/ 1213961 h 1857375"/>
                  <a:gd name="connsiteX1201" fmla="*/ 504349 w 1247775"/>
                  <a:gd name="connsiteY1201" fmla="*/ 1203484 h 1857375"/>
                  <a:gd name="connsiteX1202" fmla="*/ 502444 w 1247775"/>
                  <a:gd name="connsiteY1202" fmla="*/ 1197769 h 1857375"/>
                  <a:gd name="connsiteX1203" fmla="*/ 574834 w 1247775"/>
                  <a:gd name="connsiteY1203" fmla="*/ 1231106 h 1857375"/>
                  <a:gd name="connsiteX1204" fmla="*/ 574834 w 1247775"/>
                  <a:gd name="connsiteY1204" fmla="*/ 1231106 h 1857375"/>
                  <a:gd name="connsiteX1205" fmla="*/ 579596 w 1247775"/>
                  <a:gd name="connsiteY1205" fmla="*/ 1226344 h 1857375"/>
                  <a:gd name="connsiteX1206" fmla="*/ 579596 w 1247775"/>
                  <a:gd name="connsiteY1206" fmla="*/ 1229201 h 1857375"/>
                  <a:gd name="connsiteX1207" fmla="*/ 574834 w 1247775"/>
                  <a:gd name="connsiteY1207" fmla="*/ 1231106 h 1857375"/>
                  <a:gd name="connsiteX1208" fmla="*/ 516731 w 1247775"/>
                  <a:gd name="connsiteY1208" fmla="*/ 1371124 h 1857375"/>
                  <a:gd name="connsiteX1209" fmla="*/ 518636 w 1247775"/>
                  <a:gd name="connsiteY1209" fmla="*/ 1371124 h 1857375"/>
                  <a:gd name="connsiteX1210" fmla="*/ 516731 w 1247775"/>
                  <a:gd name="connsiteY1210" fmla="*/ 1373029 h 1857375"/>
                  <a:gd name="connsiteX1211" fmla="*/ 516731 w 1247775"/>
                  <a:gd name="connsiteY1211" fmla="*/ 1371124 h 1857375"/>
                  <a:gd name="connsiteX1212" fmla="*/ 615791 w 1247775"/>
                  <a:gd name="connsiteY1212" fmla="*/ 838676 h 1857375"/>
                  <a:gd name="connsiteX1213" fmla="*/ 627221 w 1247775"/>
                  <a:gd name="connsiteY1213" fmla="*/ 845344 h 1857375"/>
                  <a:gd name="connsiteX1214" fmla="*/ 627221 w 1247775"/>
                  <a:gd name="connsiteY1214" fmla="*/ 847249 h 1857375"/>
                  <a:gd name="connsiteX1215" fmla="*/ 626269 w 1247775"/>
                  <a:gd name="connsiteY1215" fmla="*/ 849154 h 1857375"/>
                  <a:gd name="connsiteX1216" fmla="*/ 620554 w 1247775"/>
                  <a:gd name="connsiteY1216" fmla="*/ 848201 h 1857375"/>
                  <a:gd name="connsiteX1217" fmla="*/ 610076 w 1247775"/>
                  <a:gd name="connsiteY1217" fmla="*/ 849154 h 1857375"/>
                  <a:gd name="connsiteX1218" fmla="*/ 610076 w 1247775"/>
                  <a:gd name="connsiteY1218" fmla="*/ 847249 h 1857375"/>
                  <a:gd name="connsiteX1219" fmla="*/ 609124 w 1247775"/>
                  <a:gd name="connsiteY1219" fmla="*/ 842486 h 1857375"/>
                  <a:gd name="connsiteX1220" fmla="*/ 615791 w 1247775"/>
                  <a:gd name="connsiteY1220" fmla="*/ 838676 h 1857375"/>
                  <a:gd name="connsiteX1221" fmla="*/ 571024 w 1247775"/>
                  <a:gd name="connsiteY1221" fmla="*/ 938689 h 1857375"/>
                  <a:gd name="connsiteX1222" fmla="*/ 577691 w 1247775"/>
                  <a:gd name="connsiteY1222" fmla="*/ 943451 h 1857375"/>
                  <a:gd name="connsiteX1223" fmla="*/ 575786 w 1247775"/>
                  <a:gd name="connsiteY1223" fmla="*/ 946309 h 1857375"/>
                  <a:gd name="connsiteX1224" fmla="*/ 571024 w 1247775"/>
                  <a:gd name="connsiteY1224" fmla="*/ 938689 h 1857375"/>
                  <a:gd name="connsiteX1225" fmla="*/ 571024 w 1247775"/>
                  <a:gd name="connsiteY1225" fmla="*/ 938689 h 1857375"/>
                  <a:gd name="connsiteX1226" fmla="*/ 552926 w 1247775"/>
                  <a:gd name="connsiteY1226" fmla="*/ 718661 h 1857375"/>
                  <a:gd name="connsiteX1227" fmla="*/ 566261 w 1247775"/>
                  <a:gd name="connsiteY1227" fmla="*/ 710089 h 1857375"/>
                  <a:gd name="connsiteX1228" fmla="*/ 568166 w 1247775"/>
                  <a:gd name="connsiteY1228" fmla="*/ 711041 h 1857375"/>
                  <a:gd name="connsiteX1229" fmla="*/ 567214 w 1247775"/>
                  <a:gd name="connsiteY1229" fmla="*/ 719614 h 1857375"/>
                  <a:gd name="connsiteX1230" fmla="*/ 567214 w 1247775"/>
                  <a:gd name="connsiteY1230" fmla="*/ 723424 h 1857375"/>
                  <a:gd name="connsiteX1231" fmla="*/ 565309 w 1247775"/>
                  <a:gd name="connsiteY1231" fmla="*/ 724376 h 1857375"/>
                  <a:gd name="connsiteX1232" fmla="*/ 552926 w 1247775"/>
                  <a:gd name="connsiteY1232" fmla="*/ 720566 h 1857375"/>
                  <a:gd name="connsiteX1233" fmla="*/ 552926 w 1247775"/>
                  <a:gd name="connsiteY1233" fmla="*/ 718661 h 1857375"/>
                  <a:gd name="connsiteX1234" fmla="*/ 553879 w 1247775"/>
                  <a:gd name="connsiteY1234" fmla="*/ 816769 h 1857375"/>
                  <a:gd name="connsiteX1235" fmla="*/ 559594 w 1247775"/>
                  <a:gd name="connsiteY1235" fmla="*/ 804386 h 1857375"/>
                  <a:gd name="connsiteX1236" fmla="*/ 561499 w 1247775"/>
                  <a:gd name="connsiteY1236" fmla="*/ 804386 h 1857375"/>
                  <a:gd name="connsiteX1237" fmla="*/ 569119 w 1247775"/>
                  <a:gd name="connsiteY1237" fmla="*/ 808196 h 1857375"/>
                  <a:gd name="connsiteX1238" fmla="*/ 568166 w 1247775"/>
                  <a:gd name="connsiteY1238" fmla="*/ 813911 h 1857375"/>
                  <a:gd name="connsiteX1239" fmla="*/ 563404 w 1247775"/>
                  <a:gd name="connsiteY1239" fmla="*/ 822484 h 1857375"/>
                  <a:gd name="connsiteX1240" fmla="*/ 563404 w 1247775"/>
                  <a:gd name="connsiteY1240" fmla="*/ 824389 h 1857375"/>
                  <a:gd name="connsiteX1241" fmla="*/ 550069 w 1247775"/>
                  <a:gd name="connsiteY1241" fmla="*/ 828199 h 1857375"/>
                  <a:gd name="connsiteX1242" fmla="*/ 553879 w 1247775"/>
                  <a:gd name="connsiteY1242" fmla="*/ 816769 h 1857375"/>
                  <a:gd name="connsiteX1243" fmla="*/ 547211 w 1247775"/>
                  <a:gd name="connsiteY1243" fmla="*/ 968216 h 1857375"/>
                  <a:gd name="connsiteX1244" fmla="*/ 547211 w 1247775"/>
                  <a:gd name="connsiteY1244" fmla="*/ 970121 h 1857375"/>
                  <a:gd name="connsiteX1245" fmla="*/ 552926 w 1247775"/>
                  <a:gd name="connsiteY1245" fmla="*/ 975836 h 1857375"/>
                  <a:gd name="connsiteX1246" fmla="*/ 558641 w 1247775"/>
                  <a:gd name="connsiteY1246" fmla="*/ 972026 h 1857375"/>
                  <a:gd name="connsiteX1247" fmla="*/ 558641 w 1247775"/>
                  <a:gd name="connsiteY1247" fmla="*/ 972026 h 1857375"/>
                  <a:gd name="connsiteX1248" fmla="*/ 563404 w 1247775"/>
                  <a:gd name="connsiteY1248" fmla="*/ 971074 h 1857375"/>
                  <a:gd name="connsiteX1249" fmla="*/ 562451 w 1247775"/>
                  <a:gd name="connsiteY1249" fmla="*/ 973931 h 1857375"/>
                  <a:gd name="connsiteX1250" fmla="*/ 567214 w 1247775"/>
                  <a:gd name="connsiteY1250" fmla="*/ 980599 h 1857375"/>
                  <a:gd name="connsiteX1251" fmla="*/ 571024 w 1247775"/>
                  <a:gd name="connsiteY1251" fmla="*/ 991076 h 1857375"/>
                  <a:gd name="connsiteX1252" fmla="*/ 567214 w 1247775"/>
                  <a:gd name="connsiteY1252" fmla="*/ 992029 h 1857375"/>
                  <a:gd name="connsiteX1253" fmla="*/ 559594 w 1247775"/>
                  <a:gd name="connsiteY1253" fmla="*/ 989171 h 1857375"/>
                  <a:gd name="connsiteX1254" fmla="*/ 548164 w 1247775"/>
                  <a:gd name="connsiteY1254" fmla="*/ 996791 h 1857375"/>
                  <a:gd name="connsiteX1255" fmla="*/ 545306 w 1247775"/>
                  <a:gd name="connsiteY1255" fmla="*/ 1001554 h 1857375"/>
                  <a:gd name="connsiteX1256" fmla="*/ 536734 w 1247775"/>
                  <a:gd name="connsiteY1256" fmla="*/ 994886 h 1857375"/>
                  <a:gd name="connsiteX1257" fmla="*/ 537686 w 1247775"/>
                  <a:gd name="connsiteY1257" fmla="*/ 992029 h 1857375"/>
                  <a:gd name="connsiteX1258" fmla="*/ 531019 w 1247775"/>
                  <a:gd name="connsiteY1258" fmla="*/ 985361 h 1857375"/>
                  <a:gd name="connsiteX1259" fmla="*/ 524351 w 1247775"/>
                  <a:gd name="connsiteY1259" fmla="*/ 992029 h 1857375"/>
                  <a:gd name="connsiteX1260" fmla="*/ 524351 w 1247775"/>
                  <a:gd name="connsiteY1260" fmla="*/ 993934 h 1857375"/>
                  <a:gd name="connsiteX1261" fmla="*/ 511016 w 1247775"/>
                  <a:gd name="connsiteY1261" fmla="*/ 1004411 h 1857375"/>
                  <a:gd name="connsiteX1262" fmla="*/ 504349 w 1247775"/>
                  <a:gd name="connsiteY1262" fmla="*/ 1000601 h 1857375"/>
                  <a:gd name="connsiteX1263" fmla="*/ 503396 w 1247775"/>
                  <a:gd name="connsiteY1263" fmla="*/ 1000601 h 1857375"/>
                  <a:gd name="connsiteX1264" fmla="*/ 501491 w 1247775"/>
                  <a:gd name="connsiteY1264" fmla="*/ 995839 h 1857375"/>
                  <a:gd name="connsiteX1265" fmla="*/ 502444 w 1247775"/>
                  <a:gd name="connsiteY1265" fmla="*/ 995839 h 1857375"/>
                  <a:gd name="connsiteX1266" fmla="*/ 524351 w 1247775"/>
                  <a:gd name="connsiteY1266" fmla="*/ 973931 h 1857375"/>
                  <a:gd name="connsiteX1267" fmla="*/ 524351 w 1247775"/>
                  <a:gd name="connsiteY1267" fmla="*/ 972979 h 1857375"/>
                  <a:gd name="connsiteX1268" fmla="*/ 529114 w 1247775"/>
                  <a:gd name="connsiteY1268" fmla="*/ 973931 h 1857375"/>
                  <a:gd name="connsiteX1269" fmla="*/ 541496 w 1247775"/>
                  <a:gd name="connsiteY1269" fmla="*/ 961549 h 1857375"/>
                  <a:gd name="connsiteX1270" fmla="*/ 529114 w 1247775"/>
                  <a:gd name="connsiteY1270" fmla="*/ 949166 h 1857375"/>
                  <a:gd name="connsiteX1271" fmla="*/ 519589 w 1247775"/>
                  <a:gd name="connsiteY1271" fmla="*/ 954881 h 1857375"/>
                  <a:gd name="connsiteX1272" fmla="*/ 520541 w 1247775"/>
                  <a:gd name="connsiteY1272" fmla="*/ 951071 h 1857375"/>
                  <a:gd name="connsiteX1273" fmla="*/ 500539 w 1247775"/>
                  <a:gd name="connsiteY1273" fmla="*/ 931069 h 1857375"/>
                  <a:gd name="connsiteX1274" fmla="*/ 492919 w 1247775"/>
                  <a:gd name="connsiteY1274" fmla="*/ 932974 h 1857375"/>
                  <a:gd name="connsiteX1275" fmla="*/ 484346 w 1247775"/>
                  <a:gd name="connsiteY1275" fmla="*/ 925354 h 1857375"/>
                  <a:gd name="connsiteX1276" fmla="*/ 486251 w 1247775"/>
                  <a:gd name="connsiteY1276" fmla="*/ 917734 h 1857375"/>
                  <a:gd name="connsiteX1277" fmla="*/ 485299 w 1247775"/>
                  <a:gd name="connsiteY1277" fmla="*/ 912971 h 1857375"/>
                  <a:gd name="connsiteX1278" fmla="*/ 488156 w 1247775"/>
                  <a:gd name="connsiteY1278" fmla="*/ 906304 h 1857375"/>
                  <a:gd name="connsiteX1279" fmla="*/ 486251 w 1247775"/>
                  <a:gd name="connsiteY1279" fmla="*/ 901541 h 1857375"/>
                  <a:gd name="connsiteX1280" fmla="*/ 492919 w 1247775"/>
                  <a:gd name="connsiteY1280" fmla="*/ 893921 h 1857375"/>
                  <a:gd name="connsiteX1281" fmla="*/ 505301 w 1247775"/>
                  <a:gd name="connsiteY1281" fmla="*/ 907256 h 1857375"/>
                  <a:gd name="connsiteX1282" fmla="*/ 505301 w 1247775"/>
                  <a:gd name="connsiteY1282" fmla="*/ 907256 h 1857375"/>
                  <a:gd name="connsiteX1283" fmla="*/ 525304 w 1247775"/>
                  <a:gd name="connsiteY1283" fmla="*/ 941546 h 1857375"/>
                  <a:gd name="connsiteX1284" fmla="*/ 537686 w 1247775"/>
                  <a:gd name="connsiteY1284" fmla="*/ 947261 h 1857375"/>
                  <a:gd name="connsiteX1285" fmla="*/ 538639 w 1247775"/>
                  <a:gd name="connsiteY1285" fmla="*/ 947261 h 1857375"/>
                  <a:gd name="connsiteX1286" fmla="*/ 539591 w 1247775"/>
                  <a:gd name="connsiteY1286" fmla="*/ 948214 h 1857375"/>
                  <a:gd name="connsiteX1287" fmla="*/ 539591 w 1247775"/>
                  <a:gd name="connsiteY1287" fmla="*/ 952024 h 1857375"/>
                  <a:gd name="connsiteX1288" fmla="*/ 547211 w 1247775"/>
                  <a:gd name="connsiteY1288" fmla="*/ 968216 h 1857375"/>
                  <a:gd name="connsiteX1289" fmla="*/ 549116 w 1247775"/>
                  <a:gd name="connsiteY1289" fmla="*/ 1032986 h 1857375"/>
                  <a:gd name="connsiteX1290" fmla="*/ 536734 w 1247775"/>
                  <a:gd name="connsiteY1290" fmla="*/ 1048226 h 1857375"/>
                  <a:gd name="connsiteX1291" fmla="*/ 532924 w 1247775"/>
                  <a:gd name="connsiteY1291" fmla="*/ 1048226 h 1857375"/>
                  <a:gd name="connsiteX1292" fmla="*/ 531019 w 1247775"/>
                  <a:gd name="connsiteY1292" fmla="*/ 1048226 h 1857375"/>
                  <a:gd name="connsiteX1293" fmla="*/ 531019 w 1247775"/>
                  <a:gd name="connsiteY1293" fmla="*/ 1047274 h 1857375"/>
                  <a:gd name="connsiteX1294" fmla="*/ 535781 w 1247775"/>
                  <a:gd name="connsiteY1294" fmla="*/ 1036796 h 1857375"/>
                  <a:gd name="connsiteX1295" fmla="*/ 534829 w 1247775"/>
                  <a:gd name="connsiteY1295" fmla="*/ 1032986 h 1857375"/>
                  <a:gd name="connsiteX1296" fmla="*/ 547211 w 1247775"/>
                  <a:gd name="connsiteY1296" fmla="*/ 1018699 h 1857375"/>
                  <a:gd name="connsiteX1297" fmla="*/ 548164 w 1247775"/>
                  <a:gd name="connsiteY1297" fmla="*/ 1019651 h 1857375"/>
                  <a:gd name="connsiteX1298" fmla="*/ 547211 w 1247775"/>
                  <a:gd name="connsiteY1298" fmla="*/ 1026319 h 1857375"/>
                  <a:gd name="connsiteX1299" fmla="*/ 549116 w 1247775"/>
                  <a:gd name="connsiteY1299" fmla="*/ 1032986 h 1857375"/>
                  <a:gd name="connsiteX1300" fmla="*/ 506254 w 1247775"/>
                  <a:gd name="connsiteY1300" fmla="*/ 814864 h 1857375"/>
                  <a:gd name="connsiteX1301" fmla="*/ 497681 w 1247775"/>
                  <a:gd name="connsiteY1301" fmla="*/ 812959 h 1857375"/>
                  <a:gd name="connsiteX1302" fmla="*/ 497681 w 1247775"/>
                  <a:gd name="connsiteY1302" fmla="*/ 812959 h 1857375"/>
                  <a:gd name="connsiteX1303" fmla="*/ 507206 w 1247775"/>
                  <a:gd name="connsiteY1303" fmla="*/ 806291 h 1857375"/>
                  <a:gd name="connsiteX1304" fmla="*/ 509111 w 1247775"/>
                  <a:gd name="connsiteY1304" fmla="*/ 805339 h 1857375"/>
                  <a:gd name="connsiteX1305" fmla="*/ 509111 w 1247775"/>
                  <a:gd name="connsiteY1305" fmla="*/ 806291 h 1857375"/>
                  <a:gd name="connsiteX1306" fmla="*/ 506254 w 1247775"/>
                  <a:gd name="connsiteY1306" fmla="*/ 812959 h 1857375"/>
                  <a:gd name="connsiteX1307" fmla="*/ 506254 w 1247775"/>
                  <a:gd name="connsiteY1307" fmla="*/ 814864 h 1857375"/>
                  <a:gd name="connsiteX1308" fmla="*/ 521494 w 1247775"/>
                  <a:gd name="connsiteY1308" fmla="*/ 822484 h 1857375"/>
                  <a:gd name="connsiteX1309" fmla="*/ 536734 w 1247775"/>
                  <a:gd name="connsiteY1309" fmla="*/ 832961 h 1857375"/>
                  <a:gd name="connsiteX1310" fmla="*/ 543401 w 1247775"/>
                  <a:gd name="connsiteY1310" fmla="*/ 832009 h 1857375"/>
                  <a:gd name="connsiteX1311" fmla="*/ 536734 w 1247775"/>
                  <a:gd name="connsiteY1311" fmla="*/ 842486 h 1857375"/>
                  <a:gd name="connsiteX1312" fmla="*/ 533876 w 1247775"/>
                  <a:gd name="connsiteY1312" fmla="*/ 842486 h 1857375"/>
                  <a:gd name="connsiteX1313" fmla="*/ 517684 w 1247775"/>
                  <a:gd name="connsiteY1313" fmla="*/ 854869 h 1857375"/>
                  <a:gd name="connsiteX1314" fmla="*/ 517684 w 1247775"/>
                  <a:gd name="connsiteY1314" fmla="*/ 854869 h 1857375"/>
                  <a:gd name="connsiteX1315" fmla="*/ 515779 w 1247775"/>
                  <a:gd name="connsiteY1315" fmla="*/ 854869 h 1857375"/>
                  <a:gd name="connsiteX1316" fmla="*/ 522446 w 1247775"/>
                  <a:gd name="connsiteY1316" fmla="*/ 838676 h 1857375"/>
                  <a:gd name="connsiteX1317" fmla="*/ 514826 w 1247775"/>
                  <a:gd name="connsiteY1317" fmla="*/ 820579 h 1857375"/>
                  <a:gd name="connsiteX1318" fmla="*/ 516731 w 1247775"/>
                  <a:gd name="connsiteY1318" fmla="*/ 819626 h 1857375"/>
                  <a:gd name="connsiteX1319" fmla="*/ 521494 w 1247775"/>
                  <a:gd name="connsiteY1319" fmla="*/ 822484 h 1857375"/>
                  <a:gd name="connsiteX1320" fmla="*/ 487204 w 1247775"/>
                  <a:gd name="connsiteY1320" fmla="*/ 723424 h 1857375"/>
                  <a:gd name="connsiteX1321" fmla="*/ 490061 w 1247775"/>
                  <a:gd name="connsiteY1321" fmla="*/ 728186 h 1857375"/>
                  <a:gd name="connsiteX1322" fmla="*/ 486251 w 1247775"/>
                  <a:gd name="connsiteY1322" fmla="*/ 731996 h 1857375"/>
                  <a:gd name="connsiteX1323" fmla="*/ 487204 w 1247775"/>
                  <a:gd name="connsiteY1323" fmla="*/ 723424 h 1857375"/>
                  <a:gd name="connsiteX1324" fmla="*/ 487204 w 1247775"/>
                  <a:gd name="connsiteY1324" fmla="*/ 723424 h 1857375"/>
                  <a:gd name="connsiteX1325" fmla="*/ 362426 w 1247775"/>
                  <a:gd name="connsiteY1325" fmla="*/ 708184 h 1857375"/>
                  <a:gd name="connsiteX1326" fmla="*/ 380524 w 1247775"/>
                  <a:gd name="connsiteY1326" fmla="*/ 695801 h 1857375"/>
                  <a:gd name="connsiteX1327" fmla="*/ 383381 w 1247775"/>
                  <a:gd name="connsiteY1327" fmla="*/ 694849 h 1857375"/>
                  <a:gd name="connsiteX1328" fmla="*/ 392906 w 1247775"/>
                  <a:gd name="connsiteY1328" fmla="*/ 705326 h 1857375"/>
                  <a:gd name="connsiteX1329" fmla="*/ 371951 w 1247775"/>
                  <a:gd name="connsiteY1329" fmla="*/ 726281 h 1857375"/>
                  <a:gd name="connsiteX1330" fmla="*/ 360521 w 1247775"/>
                  <a:gd name="connsiteY1330" fmla="*/ 708184 h 1857375"/>
                  <a:gd name="connsiteX1331" fmla="*/ 362426 w 1247775"/>
                  <a:gd name="connsiteY1331" fmla="*/ 708184 h 1857375"/>
                  <a:gd name="connsiteX1332" fmla="*/ 453866 w 1247775"/>
                  <a:gd name="connsiteY1332" fmla="*/ 781526 h 1857375"/>
                  <a:gd name="connsiteX1333" fmla="*/ 443389 w 1247775"/>
                  <a:gd name="connsiteY1333" fmla="*/ 791051 h 1857375"/>
                  <a:gd name="connsiteX1334" fmla="*/ 450056 w 1247775"/>
                  <a:gd name="connsiteY1334" fmla="*/ 800576 h 1857375"/>
                  <a:gd name="connsiteX1335" fmla="*/ 438626 w 1247775"/>
                  <a:gd name="connsiteY1335" fmla="*/ 809149 h 1857375"/>
                  <a:gd name="connsiteX1336" fmla="*/ 419576 w 1247775"/>
                  <a:gd name="connsiteY1336" fmla="*/ 830104 h 1857375"/>
                  <a:gd name="connsiteX1337" fmla="*/ 425291 w 1247775"/>
                  <a:gd name="connsiteY1337" fmla="*/ 844391 h 1857375"/>
                  <a:gd name="connsiteX1338" fmla="*/ 423386 w 1247775"/>
                  <a:gd name="connsiteY1338" fmla="*/ 846296 h 1857375"/>
                  <a:gd name="connsiteX1339" fmla="*/ 404336 w 1247775"/>
                  <a:gd name="connsiteY1339" fmla="*/ 832009 h 1857375"/>
                  <a:gd name="connsiteX1340" fmla="*/ 394811 w 1247775"/>
                  <a:gd name="connsiteY1340" fmla="*/ 828199 h 1857375"/>
                  <a:gd name="connsiteX1341" fmla="*/ 386239 w 1247775"/>
                  <a:gd name="connsiteY1341" fmla="*/ 831056 h 1857375"/>
                  <a:gd name="connsiteX1342" fmla="*/ 368141 w 1247775"/>
                  <a:gd name="connsiteY1342" fmla="*/ 842486 h 1857375"/>
                  <a:gd name="connsiteX1343" fmla="*/ 363379 w 1247775"/>
                  <a:gd name="connsiteY1343" fmla="*/ 837724 h 1857375"/>
                  <a:gd name="connsiteX1344" fmla="*/ 357664 w 1247775"/>
                  <a:gd name="connsiteY1344" fmla="*/ 826294 h 1857375"/>
                  <a:gd name="connsiteX1345" fmla="*/ 370046 w 1247775"/>
                  <a:gd name="connsiteY1345" fmla="*/ 807244 h 1857375"/>
                  <a:gd name="connsiteX1346" fmla="*/ 372904 w 1247775"/>
                  <a:gd name="connsiteY1346" fmla="*/ 807244 h 1857375"/>
                  <a:gd name="connsiteX1347" fmla="*/ 388144 w 1247775"/>
                  <a:gd name="connsiteY1347" fmla="*/ 803434 h 1857375"/>
                  <a:gd name="connsiteX1348" fmla="*/ 385286 w 1247775"/>
                  <a:gd name="connsiteY1348" fmla="*/ 811054 h 1857375"/>
                  <a:gd name="connsiteX1349" fmla="*/ 397669 w 1247775"/>
                  <a:gd name="connsiteY1349" fmla="*/ 823436 h 1857375"/>
                  <a:gd name="connsiteX1350" fmla="*/ 410051 w 1247775"/>
                  <a:gd name="connsiteY1350" fmla="*/ 811054 h 1857375"/>
                  <a:gd name="connsiteX1351" fmla="*/ 397669 w 1247775"/>
                  <a:gd name="connsiteY1351" fmla="*/ 798671 h 1857375"/>
                  <a:gd name="connsiteX1352" fmla="*/ 394811 w 1247775"/>
                  <a:gd name="connsiteY1352" fmla="*/ 799624 h 1857375"/>
                  <a:gd name="connsiteX1353" fmla="*/ 398621 w 1247775"/>
                  <a:gd name="connsiteY1353" fmla="*/ 795814 h 1857375"/>
                  <a:gd name="connsiteX1354" fmla="*/ 416719 w 1247775"/>
                  <a:gd name="connsiteY1354" fmla="*/ 787241 h 1857375"/>
                  <a:gd name="connsiteX1355" fmla="*/ 424339 w 1247775"/>
                  <a:gd name="connsiteY1355" fmla="*/ 788194 h 1857375"/>
                  <a:gd name="connsiteX1356" fmla="*/ 456724 w 1247775"/>
                  <a:gd name="connsiteY1356" fmla="*/ 759619 h 1857375"/>
                  <a:gd name="connsiteX1357" fmla="*/ 460534 w 1247775"/>
                  <a:gd name="connsiteY1357" fmla="*/ 759619 h 1857375"/>
                  <a:gd name="connsiteX1358" fmla="*/ 482441 w 1247775"/>
                  <a:gd name="connsiteY1358" fmla="*/ 743426 h 1857375"/>
                  <a:gd name="connsiteX1359" fmla="*/ 498634 w 1247775"/>
                  <a:gd name="connsiteY1359" fmla="*/ 757714 h 1857375"/>
                  <a:gd name="connsiteX1360" fmla="*/ 514826 w 1247775"/>
                  <a:gd name="connsiteY1360" fmla="*/ 742474 h 1857375"/>
                  <a:gd name="connsiteX1361" fmla="*/ 515779 w 1247775"/>
                  <a:gd name="connsiteY1361" fmla="*/ 742474 h 1857375"/>
                  <a:gd name="connsiteX1362" fmla="*/ 513874 w 1247775"/>
                  <a:gd name="connsiteY1362" fmla="*/ 751999 h 1857375"/>
                  <a:gd name="connsiteX1363" fmla="*/ 513874 w 1247775"/>
                  <a:gd name="connsiteY1363" fmla="*/ 755809 h 1857375"/>
                  <a:gd name="connsiteX1364" fmla="*/ 509111 w 1247775"/>
                  <a:gd name="connsiteY1364" fmla="*/ 768191 h 1857375"/>
                  <a:gd name="connsiteX1365" fmla="*/ 514826 w 1247775"/>
                  <a:gd name="connsiteY1365" fmla="*/ 781526 h 1857375"/>
                  <a:gd name="connsiteX1366" fmla="*/ 510064 w 1247775"/>
                  <a:gd name="connsiteY1366" fmla="*/ 788194 h 1857375"/>
                  <a:gd name="connsiteX1367" fmla="*/ 501491 w 1247775"/>
                  <a:gd name="connsiteY1367" fmla="*/ 783431 h 1857375"/>
                  <a:gd name="connsiteX1368" fmla="*/ 491966 w 1247775"/>
                  <a:gd name="connsiteY1368" fmla="*/ 780574 h 1857375"/>
                  <a:gd name="connsiteX1369" fmla="*/ 490061 w 1247775"/>
                  <a:gd name="connsiteY1369" fmla="*/ 780574 h 1857375"/>
                  <a:gd name="connsiteX1370" fmla="*/ 490061 w 1247775"/>
                  <a:gd name="connsiteY1370" fmla="*/ 779621 h 1857375"/>
                  <a:gd name="connsiteX1371" fmla="*/ 477679 w 1247775"/>
                  <a:gd name="connsiteY1371" fmla="*/ 767239 h 1857375"/>
                  <a:gd name="connsiteX1372" fmla="*/ 465296 w 1247775"/>
                  <a:gd name="connsiteY1372" fmla="*/ 779621 h 1857375"/>
                  <a:gd name="connsiteX1373" fmla="*/ 471011 w 1247775"/>
                  <a:gd name="connsiteY1373" fmla="*/ 790099 h 1857375"/>
                  <a:gd name="connsiteX1374" fmla="*/ 458629 w 1247775"/>
                  <a:gd name="connsiteY1374" fmla="*/ 799624 h 1857375"/>
                  <a:gd name="connsiteX1375" fmla="*/ 457676 w 1247775"/>
                  <a:gd name="connsiteY1375" fmla="*/ 799624 h 1857375"/>
                  <a:gd name="connsiteX1376" fmla="*/ 462439 w 1247775"/>
                  <a:gd name="connsiteY1376" fmla="*/ 791051 h 1857375"/>
                  <a:gd name="connsiteX1377" fmla="*/ 453866 w 1247775"/>
                  <a:gd name="connsiteY1377" fmla="*/ 781526 h 1857375"/>
                  <a:gd name="connsiteX1378" fmla="*/ 481489 w 1247775"/>
                  <a:gd name="connsiteY1378" fmla="*/ 946309 h 1857375"/>
                  <a:gd name="connsiteX1379" fmla="*/ 480536 w 1247775"/>
                  <a:gd name="connsiteY1379" fmla="*/ 951071 h 1857375"/>
                  <a:gd name="connsiteX1380" fmla="*/ 470059 w 1247775"/>
                  <a:gd name="connsiteY1380" fmla="*/ 936784 h 1857375"/>
                  <a:gd name="connsiteX1381" fmla="*/ 473869 w 1247775"/>
                  <a:gd name="connsiteY1381" fmla="*/ 935831 h 1857375"/>
                  <a:gd name="connsiteX1382" fmla="*/ 473869 w 1247775"/>
                  <a:gd name="connsiteY1382" fmla="*/ 935831 h 1857375"/>
                  <a:gd name="connsiteX1383" fmla="*/ 481489 w 1247775"/>
                  <a:gd name="connsiteY1383" fmla="*/ 946309 h 1857375"/>
                  <a:gd name="connsiteX1384" fmla="*/ 345281 w 1247775"/>
                  <a:gd name="connsiteY1384" fmla="*/ 1095851 h 1857375"/>
                  <a:gd name="connsiteX1385" fmla="*/ 345281 w 1247775"/>
                  <a:gd name="connsiteY1385" fmla="*/ 1095851 h 1857375"/>
                  <a:gd name="connsiteX1386" fmla="*/ 345281 w 1247775"/>
                  <a:gd name="connsiteY1386" fmla="*/ 1095851 h 1857375"/>
                  <a:gd name="connsiteX1387" fmla="*/ 345281 w 1247775"/>
                  <a:gd name="connsiteY1387" fmla="*/ 1095851 h 1857375"/>
                  <a:gd name="connsiteX1388" fmla="*/ 423386 w 1247775"/>
                  <a:gd name="connsiteY1388" fmla="*/ 1187291 h 1857375"/>
                  <a:gd name="connsiteX1389" fmla="*/ 421481 w 1247775"/>
                  <a:gd name="connsiteY1389" fmla="*/ 1188244 h 1857375"/>
                  <a:gd name="connsiteX1390" fmla="*/ 423386 w 1247775"/>
                  <a:gd name="connsiteY1390" fmla="*/ 1181576 h 1857375"/>
                  <a:gd name="connsiteX1391" fmla="*/ 426244 w 1247775"/>
                  <a:gd name="connsiteY1391" fmla="*/ 1182529 h 1857375"/>
                  <a:gd name="connsiteX1392" fmla="*/ 430054 w 1247775"/>
                  <a:gd name="connsiteY1392" fmla="*/ 1185386 h 1857375"/>
                  <a:gd name="connsiteX1393" fmla="*/ 423386 w 1247775"/>
                  <a:gd name="connsiteY1393" fmla="*/ 1187291 h 1857375"/>
                  <a:gd name="connsiteX1394" fmla="*/ 432911 w 1247775"/>
                  <a:gd name="connsiteY1394" fmla="*/ 1183481 h 1857375"/>
                  <a:gd name="connsiteX1395" fmla="*/ 432911 w 1247775"/>
                  <a:gd name="connsiteY1395" fmla="*/ 1183481 h 1857375"/>
                  <a:gd name="connsiteX1396" fmla="*/ 432911 w 1247775"/>
                  <a:gd name="connsiteY1396" fmla="*/ 1183481 h 1857375"/>
                  <a:gd name="connsiteX1397" fmla="*/ 432911 w 1247775"/>
                  <a:gd name="connsiteY1397" fmla="*/ 1183481 h 1857375"/>
                  <a:gd name="connsiteX1398" fmla="*/ 455771 w 1247775"/>
                  <a:gd name="connsiteY1398" fmla="*/ 1106329 h 1857375"/>
                  <a:gd name="connsiteX1399" fmla="*/ 443389 w 1247775"/>
                  <a:gd name="connsiteY1399" fmla="*/ 1117759 h 1857375"/>
                  <a:gd name="connsiteX1400" fmla="*/ 433864 w 1247775"/>
                  <a:gd name="connsiteY1400" fmla="*/ 1115854 h 1857375"/>
                  <a:gd name="connsiteX1401" fmla="*/ 400526 w 1247775"/>
                  <a:gd name="connsiteY1401" fmla="*/ 1149191 h 1857375"/>
                  <a:gd name="connsiteX1402" fmla="*/ 403384 w 1247775"/>
                  <a:gd name="connsiteY1402" fmla="*/ 1162526 h 1857375"/>
                  <a:gd name="connsiteX1403" fmla="*/ 387191 w 1247775"/>
                  <a:gd name="connsiteY1403" fmla="*/ 1179671 h 1857375"/>
                  <a:gd name="connsiteX1404" fmla="*/ 394811 w 1247775"/>
                  <a:gd name="connsiteY1404" fmla="*/ 1193959 h 1857375"/>
                  <a:gd name="connsiteX1405" fmla="*/ 389096 w 1247775"/>
                  <a:gd name="connsiteY1405" fmla="*/ 1206341 h 1857375"/>
                  <a:gd name="connsiteX1406" fmla="*/ 399574 w 1247775"/>
                  <a:gd name="connsiteY1406" fmla="*/ 1221581 h 1857375"/>
                  <a:gd name="connsiteX1407" fmla="*/ 409099 w 1247775"/>
                  <a:gd name="connsiteY1407" fmla="*/ 1231106 h 1857375"/>
                  <a:gd name="connsiteX1408" fmla="*/ 392906 w 1247775"/>
                  <a:gd name="connsiteY1408" fmla="*/ 1250156 h 1857375"/>
                  <a:gd name="connsiteX1409" fmla="*/ 390049 w 1247775"/>
                  <a:gd name="connsiteY1409" fmla="*/ 1251109 h 1857375"/>
                  <a:gd name="connsiteX1410" fmla="*/ 388144 w 1247775"/>
                  <a:gd name="connsiteY1410" fmla="*/ 1245394 h 1857375"/>
                  <a:gd name="connsiteX1411" fmla="*/ 390049 w 1247775"/>
                  <a:gd name="connsiteY1411" fmla="*/ 1241584 h 1857375"/>
                  <a:gd name="connsiteX1412" fmla="*/ 396716 w 1247775"/>
                  <a:gd name="connsiteY1412" fmla="*/ 1230154 h 1857375"/>
                  <a:gd name="connsiteX1413" fmla="*/ 388144 w 1247775"/>
                  <a:gd name="connsiteY1413" fmla="*/ 1217771 h 1857375"/>
                  <a:gd name="connsiteX1414" fmla="*/ 378619 w 1247775"/>
                  <a:gd name="connsiteY1414" fmla="*/ 1207294 h 1857375"/>
                  <a:gd name="connsiteX1415" fmla="*/ 362426 w 1247775"/>
                  <a:gd name="connsiteY1415" fmla="*/ 1199674 h 1857375"/>
                  <a:gd name="connsiteX1416" fmla="*/ 343376 w 1247775"/>
                  <a:gd name="connsiteY1416" fmla="*/ 1212056 h 1857375"/>
                  <a:gd name="connsiteX1417" fmla="*/ 339566 w 1247775"/>
                  <a:gd name="connsiteY1417" fmla="*/ 1216819 h 1857375"/>
                  <a:gd name="connsiteX1418" fmla="*/ 316706 w 1247775"/>
                  <a:gd name="connsiteY1418" fmla="*/ 1233964 h 1857375"/>
                  <a:gd name="connsiteX1419" fmla="*/ 315754 w 1247775"/>
                  <a:gd name="connsiteY1419" fmla="*/ 1231106 h 1857375"/>
                  <a:gd name="connsiteX1420" fmla="*/ 315754 w 1247775"/>
                  <a:gd name="connsiteY1420" fmla="*/ 1229201 h 1857375"/>
                  <a:gd name="connsiteX1421" fmla="*/ 310991 w 1247775"/>
                  <a:gd name="connsiteY1421" fmla="*/ 1213961 h 1857375"/>
                  <a:gd name="connsiteX1422" fmla="*/ 331946 w 1247775"/>
                  <a:gd name="connsiteY1422" fmla="*/ 1186339 h 1857375"/>
                  <a:gd name="connsiteX1423" fmla="*/ 316706 w 1247775"/>
                  <a:gd name="connsiteY1423" fmla="*/ 1161574 h 1857375"/>
                  <a:gd name="connsiteX1424" fmla="*/ 316706 w 1247775"/>
                  <a:gd name="connsiteY1424" fmla="*/ 1160621 h 1857375"/>
                  <a:gd name="connsiteX1425" fmla="*/ 320516 w 1247775"/>
                  <a:gd name="connsiteY1425" fmla="*/ 1156811 h 1857375"/>
                  <a:gd name="connsiteX1426" fmla="*/ 323374 w 1247775"/>
                  <a:gd name="connsiteY1426" fmla="*/ 1157764 h 1857375"/>
                  <a:gd name="connsiteX1427" fmla="*/ 322421 w 1247775"/>
                  <a:gd name="connsiteY1427" fmla="*/ 1160621 h 1857375"/>
                  <a:gd name="connsiteX1428" fmla="*/ 328136 w 1247775"/>
                  <a:gd name="connsiteY1428" fmla="*/ 1166336 h 1857375"/>
                  <a:gd name="connsiteX1429" fmla="*/ 330041 w 1247775"/>
                  <a:gd name="connsiteY1429" fmla="*/ 1166336 h 1857375"/>
                  <a:gd name="connsiteX1430" fmla="*/ 335756 w 1247775"/>
                  <a:gd name="connsiteY1430" fmla="*/ 1168241 h 1857375"/>
                  <a:gd name="connsiteX1431" fmla="*/ 346234 w 1247775"/>
                  <a:gd name="connsiteY1431" fmla="*/ 1157764 h 1857375"/>
                  <a:gd name="connsiteX1432" fmla="*/ 345281 w 1247775"/>
                  <a:gd name="connsiteY1432" fmla="*/ 1153954 h 1857375"/>
                  <a:gd name="connsiteX1433" fmla="*/ 353854 w 1247775"/>
                  <a:gd name="connsiteY1433" fmla="*/ 1146334 h 1857375"/>
                  <a:gd name="connsiteX1434" fmla="*/ 366236 w 1247775"/>
                  <a:gd name="connsiteY1434" fmla="*/ 1151096 h 1857375"/>
                  <a:gd name="connsiteX1435" fmla="*/ 382429 w 1247775"/>
                  <a:gd name="connsiteY1435" fmla="*/ 1140619 h 1857375"/>
                  <a:gd name="connsiteX1436" fmla="*/ 386239 w 1247775"/>
                  <a:gd name="connsiteY1436" fmla="*/ 1142524 h 1857375"/>
                  <a:gd name="connsiteX1437" fmla="*/ 391001 w 1247775"/>
                  <a:gd name="connsiteY1437" fmla="*/ 1137761 h 1857375"/>
                  <a:gd name="connsiteX1438" fmla="*/ 386239 w 1247775"/>
                  <a:gd name="connsiteY1438" fmla="*/ 1132999 h 1857375"/>
                  <a:gd name="connsiteX1439" fmla="*/ 384334 w 1247775"/>
                  <a:gd name="connsiteY1439" fmla="*/ 1133951 h 1857375"/>
                  <a:gd name="connsiteX1440" fmla="*/ 384334 w 1247775"/>
                  <a:gd name="connsiteY1440" fmla="*/ 1133951 h 1857375"/>
                  <a:gd name="connsiteX1441" fmla="*/ 383381 w 1247775"/>
                  <a:gd name="connsiteY1441" fmla="*/ 1129189 h 1857375"/>
                  <a:gd name="connsiteX1442" fmla="*/ 385286 w 1247775"/>
                  <a:gd name="connsiteY1442" fmla="*/ 1122521 h 1857375"/>
                  <a:gd name="connsiteX1443" fmla="*/ 378619 w 1247775"/>
                  <a:gd name="connsiteY1443" fmla="*/ 1109186 h 1857375"/>
                  <a:gd name="connsiteX1444" fmla="*/ 388144 w 1247775"/>
                  <a:gd name="connsiteY1444" fmla="*/ 1101566 h 1857375"/>
                  <a:gd name="connsiteX1445" fmla="*/ 390049 w 1247775"/>
                  <a:gd name="connsiteY1445" fmla="*/ 1100614 h 1857375"/>
                  <a:gd name="connsiteX1446" fmla="*/ 411004 w 1247775"/>
                  <a:gd name="connsiteY1446" fmla="*/ 1113949 h 1857375"/>
                  <a:gd name="connsiteX1447" fmla="*/ 434816 w 1247775"/>
                  <a:gd name="connsiteY1447" fmla="*/ 1090136 h 1857375"/>
                  <a:gd name="connsiteX1448" fmla="*/ 433864 w 1247775"/>
                  <a:gd name="connsiteY1448" fmla="*/ 1083469 h 1857375"/>
                  <a:gd name="connsiteX1449" fmla="*/ 443389 w 1247775"/>
                  <a:gd name="connsiteY1449" fmla="*/ 1086326 h 1857375"/>
                  <a:gd name="connsiteX1450" fmla="*/ 442436 w 1247775"/>
                  <a:gd name="connsiteY1450" fmla="*/ 1090136 h 1857375"/>
                  <a:gd name="connsiteX1451" fmla="*/ 450056 w 1247775"/>
                  <a:gd name="connsiteY1451" fmla="*/ 1097756 h 1857375"/>
                  <a:gd name="connsiteX1452" fmla="*/ 457676 w 1247775"/>
                  <a:gd name="connsiteY1452" fmla="*/ 1090136 h 1857375"/>
                  <a:gd name="connsiteX1453" fmla="*/ 454819 w 1247775"/>
                  <a:gd name="connsiteY1453" fmla="*/ 1084421 h 1857375"/>
                  <a:gd name="connsiteX1454" fmla="*/ 466249 w 1247775"/>
                  <a:gd name="connsiteY1454" fmla="*/ 1073944 h 1857375"/>
                  <a:gd name="connsiteX1455" fmla="*/ 473869 w 1247775"/>
                  <a:gd name="connsiteY1455" fmla="*/ 1076801 h 1857375"/>
                  <a:gd name="connsiteX1456" fmla="*/ 479584 w 1247775"/>
                  <a:gd name="connsiteY1456" fmla="*/ 1074896 h 1857375"/>
                  <a:gd name="connsiteX1457" fmla="*/ 480536 w 1247775"/>
                  <a:gd name="connsiteY1457" fmla="*/ 1075849 h 1857375"/>
                  <a:gd name="connsiteX1458" fmla="*/ 491014 w 1247775"/>
                  <a:gd name="connsiteY1458" fmla="*/ 1085374 h 1857375"/>
                  <a:gd name="connsiteX1459" fmla="*/ 500539 w 1247775"/>
                  <a:gd name="connsiteY1459" fmla="*/ 1078706 h 1857375"/>
                  <a:gd name="connsiteX1460" fmla="*/ 505301 w 1247775"/>
                  <a:gd name="connsiteY1460" fmla="*/ 1077754 h 1857375"/>
                  <a:gd name="connsiteX1461" fmla="*/ 515779 w 1247775"/>
                  <a:gd name="connsiteY1461" fmla="*/ 1084421 h 1857375"/>
                  <a:gd name="connsiteX1462" fmla="*/ 518636 w 1247775"/>
                  <a:gd name="connsiteY1462" fmla="*/ 1083469 h 1857375"/>
                  <a:gd name="connsiteX1463" fmla="*/ 521494 w 1247775"/>
                  <a:gd name="connsiteY1463" fmla="*/ 1087279 h 1857375"/>
                  <a:gd name="connsiteX1464" fmla="*/ 521494 w 1247775"/>
                  <a:gd name="connsiteY1464" fmla="*/ 1090136 h 1857375"/>
                  <a:gd name="connsiteX1465" fmla="*/ 538639 w 1247775"/>
                  <a:gd name="connsiteY1465" fmla="*/ 1107281 h 1857375"/>
                  <a:gd name="connsiteX1466" fmla="*/ 549116 w 1247775"/>
                  <a:gd name="connsiteY1466" fmla="*/ 1103471 h 1857375"/>
                  <a:gd name="connsiteX1467" fmla="*/ 553879 w 1247775"/>
                  <a:gd name="connsiteY1467" fmla="*/ 1106329 h 1857375"/>
                  <a:gd name="connsiteX1468" fmla="*/ 563404 w 1247775"/>
                  <a:gd name="connsiteY1468" fmla="*/ 1113949 h 1857375"/>
                  <a:gd name="connsiteX1469" fmla="*/ 559594 w 1247775"/>
                  <a:gd name="connsiteY1469" fmla="*/ 1118711 h 1857375"/>
                  <a:gd name="connsiteX1470" fmla="*/ 557689 w 1247775"/>
                  <a:gd name="connsiteY1470" fmla="*/ 1118711 h 1857375"/>
                  <a:gd name="connsiteX1471" fmla="*/ 547211 w 1247775"/>
                  <a:gd name="connsiteY1471" fmla="*/ 1120616 h 1857375"/>
                  <a:gd name="connsiteX1472" fmla="*/ 542449 w 1247775"/>
                  <a:gd name="connsiteY1472" fmla="*/ 1118711 h 1857375"/>
                  <a:gd name="connsiteX1473" fmla="*/ 538639 w 1247775"/>
                  <a:gd name="connsiteY1473" fmla="*/ 1119664 h 1857375"/>
                  <a:gd name="connsiteX1474" fmla="*/ 518636 w 1247775"/>
                  <a:gd name="connsiteY1474" fmla="*/ 1104424 h 1857375"/>
                  <a:gd name="connsiteX1475" fmla="*/ 486251 w 1247775"/>
                  <a:gd name="connsiteY1475" fmla="*/ 1087279 h 1857375"/>
                  <a:gd name="connsiteX1476" fmla="*/ 455771 w 1247775"/>
                  <a:gd name="connsiteY1476" fmla="*/ 1106329 h 1857375"/>
                  <a:gd name="connsiteX1477" fmla="*/ 483394 w 1247775"/>
                  <a:gd name="connsiteY1477" fmla="*/ 1196816 h 1857375"/>
                  <a:gd name="connsiteX1478" fmla="*/ 469106 w 1247775"/>
                  <a:gd name="connsiteY1478" fmla="*/ 1192054 h 1857375"/>
                  <a:gd name="connsiteX1479" fmla="*/ 465296 w 1247775"/>
                  <a:gd name="connsiteY1479" fmla="*/ 1192054 h 1857375"/>
                  <a:gd name="connsiteX1480" fmla="*/ 462439 w 1247775"/>
                  <a:gd name="connsiteY1480" fmla="*/ 1189196 h 1857375"/>
                  <a:gd name="connsiteX1481" fmla="*/ 466249 w 1247775"/>
                  <a:gd name="connsiteY1481" fmla="*/ 1178719 h 1857375"/>
                  <a:gd name="connsiteX1482" fmla="*/ 462439 w 1247775"/>
                  <a:gd name="connsiteY1482" fmla="*/ 1167289 h 1857375"/>
                  <a:gd name="connsiteX1483" fmla="*/ 462439 w 1247775"/>
                  <a:gd name="connsiteY1483" fmla="*/ 1167289 h 1857375"/>
                  <a:gd name="connsiteX1484" fmla="*/ 475774 w 1247775"/>
                  <a:gd name="connsiteY1484" fmla="*/ 1170146 h 1857375"/>
                  <a:gd name="connsiteX1485" fmla="*/ 491014 w 1247775"/>
                  <a:gd name="connsiteY1485" fmla="*/ 1165384 h 1857375"/>
                  <a:gd name="connsiteX1486" fmla="*/ 502444 w 1247775"/>
                  <a:gd name="connsiteY1486" fmla="*/ 1162526 h 1857375"/>
                  <a:gd name="connsiteX1487" fmla="*/ 507206 w 1247775"/>
                  <a:gd name="connsiteY1487" fmla="*/ 1165384 h 1857375"/>
                  <a:gd name="connsiteX1488" fmla="*/ 513874 w 1247775"/>
                  <a:gd name="connsiteY1488" fmla="*/ 1158716 h 1857375"/>
                  <a:gd name="connsiteX1489" fmla="*/ 512921 w 1247775"/>
                  <a:gd name="connsiteY1489" fmla="*/ 1155859 h 1857375"/>
                  <a:gd name="connsiteX1490" fmla="*/ 517684 w 1247775"/>
                  <a:gd name="connsiteY1490" fmla="*/ 1150144 h 1857375"/>
                  <a:gd name="connsiteX1491" fmla="*/ 525304 w 1247775"/>
                  <a:gd name="connsiteY1491" fmla="*/ 1153001 h 1857375"/>
                  <a:gd name="connsiteX1492" fmla="*/ 528161 w 1247775"/>
                  <a:gd name="connsiteY1492" fmla="*/ 1152049 h 1857375"/>
                  <a:gd name="connsiteX1493" fmla="*/ 526256 w 1247775"/>
                  <a:gd name="connsiteY1493" fmla="*/ 1160621 h 1857375"/>
                  <a:gd name="connsiteX1494" fmla="*/ 526256 w 1247775"/>
                  <a:gd name="connsiteY1494" fmla="*/ 1161574 h 1857375"/>
                  <a:gd name="connsiteX1495" fmla="*/ 514826 w 1247775"/>
                  <a:gd name="connsiteY1495" fmla="*/ 1177766 h 1857375"/>
                  <a:gd name="connsiteX1496" fmla="*/ 507206 w 1247775"/>
                  <a:gd name="connsiteY1496" fmla="*/ 1174909 h 1857375"/>
                  <a:gd name="connsiteX1497" fmla="*/ 495776 w 1247775"/>
                  <a:gd name="connsiteY1497" fmla="*/ 1186339 h 1857375"/>
                  <a:gd name="connsiteX1498" fmla="*/ 497681 w 1247775"/>
                  <a:gd name="connsiteY1498" fmla="*/ 1192054 h 1857375"/>
                  <a:gd name="connsiteX1499" fmla="*/ 491966 w 1247775"/>
                  <a:gd name="connsiteY1499" fmla="*/ 1190149 h 1857375"/>
                  <a:gd name="connsiteX1500" fmla="*/ 483394 w 1247775"/>
                  <a:gd name="connsiteY1500" fmla="*/ 1196816 h 1857375"/>
                  <a:gd name="connsiteX1501" fmla="*/ 507206 w 1247775"/>
                  <a:gd name="connsiteY1501" fmla="*/ 1716881 h 1857375"/>
                  <a:gd name="connsiteX1502" fmla="*/ 506254 w 1247775"/>
                  <a:gd name="connsiteY1502" fmla="*/ 1714976 h 1857375"/>
                  <a:gd name="connsiteX1503" fmla="*/ 508159 w 1247775"/>
                  <a:gd name="connsiteY1503" fmla="*/ 1714976 h 1857375"/>
                  <a:gd name="connsiteX1504" fmla="*/ 510064 w 1247775"/>
                  <a:gd name="connsiteY1504" fmla="*/ 1714976 h 1857375"/>
                  <a:gd name="connsiteX1505" fmla="*/ 510064 w 1247775"/>
                  <a:gd name="connsiteY1505" fmla="*/ 1714976 h 1857375"/>
                  <a:gd name="connsiteX1506" fmla="*/ 507206 w 1247775"/>
                  <a:gd name="connsiteY1506" fmla="*/ 1716881 h 185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Lst>
                <a:rect l="l" t="t" r="r" b="b"/>
                <a:pathLst>
                  <a:path w="1247775" h="18573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grpFill/>
              <a:ln w="9525" cap="flat">
                <a:noFill/>
                <a:prstDash val="solid"/>
                <a:miter/>
              </a:ln>
            </p:spPr>
            <p:txBody>
              <a:bodyPr rtlCol="0" anchor="ctr"/>
              <a:lstStyle/>
              <a:p>
                <a:endParaRPr lang="en-US"/>
              </a:p>
            </p:txBody>
          </p:sp>
        </p:grpSp>
        <p:grpSp>
          <p:nvGrpSpPr>
            <p:cNvPr id="14" name="Graphic 166">
              <a:extLst>
                <a:ext uri="{FF2B5EF4-FFF2-40B4-BE49-F238E27FC236}">
                  <a16:creationId xmlns:a16="http://schemas.microsoft.com/office/drawing/2014/main" id="{843D3BB3-BFA0-4F4D-B90E-A1761BF2C2BD}"/>
                </a:ext>
              </a:extLst>
            </p:cNvPr>
            <p:cNvGrpSpPr/>
            <p:nvPr/>
          </p:nvGrpSpPr>
          <p:grpSpPr>
            <a:xfrm>
              <a:off x="5052311" y="4171348"/>
              <a:ext cx="5032531" cy="1057366"/>
              <a:chOff x="4305300" y="3052762"/>
              <a:chExt cx="3581400" cy="752475"/>
            </a:xfrm>
            <a:solidFill>
              <a:schemeClr val="bg1"/>
            </a:solidFill>
          </p:grpSpPr>
          <p:sp>
            <p:nvSpPr>
              <p:cNvPr id="15" name="Freeform: Shape 14">
                <a:extLst>
                  <a:ext uri="{FF2B5EF4-FFF2-40B4-BE49-F238E27FC236}">
                    <a16:creationId xmlns:a16="http://schemas.microsoft.com/office/drawing/2014/main" id="{0748C9D3-424C-4489-9D30-9A26805BCFA7}"/>
                  </a:ext>
                </a:extLst>
              </p:cNvPr>
              <p:cNvSpPr/>
              <p:nvPr/>
            </p:nvSpPr>
            <p:spPr>
              <a:xfrm>
                <a:off x="4401979" y="3311366"/>
                <a:ext cx="3476625" cy="200025"/>
              </a:xfrm>
              <a:custGeom>
                <a:avLst/>
                <a:gdLst>
                  <a:gd name="connsiteX0" fmla="*/ 1497806 w 3476625"/>
                  <a:gd name="connsiteY0" fmla="*/ 7144 h 200025"/>
                  <a:gd name="connsiteX1" fmla="*/ 1822609 w 3476625"/>
                  <a:gd name="connsiteY1" fmla="*/ 7144 h 200025"/>
                  <a:gd name="connsiteX2" fmla="*/ 1899761 w 3476625"/>
                  <a:gd name="connsiteY2" fmla="*/ 84296 h 200025"/>
                  <a:gd name="connsiteX3" fmla="*/ 2174081 w 3476625"/>
                  <a:gd name="connsiteY3" fmla="*/ 84296 h 200025"/>
                  <a:gd name="connsiteX4" fmla="*/ 2240756 w 3476625"/>
                  <a:gd name="connsiteY4" fmla="*/ 17621 h 200025"/>
                  <a:gd name="connsiteX5" fmla="*/ 3470434 w 3476625"/>
                  <a:gd name="connsiteY5" fmla="*/ 17621 h 200025"/>
                  <a:gd name="connsiteX6" fmla="*/ 3470434 w 3476625"/>
                  <a:gd name="connsiteY6" fmla="*/ 24289 h 200025"/>
                  <a:gd name="connsiteX7" fmla="*/ 2243614 w 3476625"/>
                  <a:gd name="connsiteY7" fmla="*/ 24289 h 200025"/>
                  <a:gd name="connsiteX8" fmla="*/ 2176939 w 3476625"/>
                  <a:gd name="connsiteY8" fmla="*/ 90964 h 200025"/>
                  <a:gd name="connsiteX9" fmla="*/ 1896904 w 3476625"/>
                  <a:gd name="connsiteY9" fmla="*/ 90964 h 200025"/>
                  <a:gd name="connsiteX10" fmla="*/ 1819751 w 3476625"/>
                  <a:gd name="connsiteY10" fmla="*/ 13811 h 200025"/>
                  <a:gd name="connsiteX11" fmla="*/ 1500664 w 3476625"/>
                  <a:gd name="connsiteY11" fmla="*/ 13811 h 200025"/>
                  <a:gd name="connsiteX12" fmla="*/ 1432084 w 3476625"/>
                  <a:gd name="connsiteY12" fmla="*/ 120491 h 200025"/>
                  <a:gd name="connsiteX13" fmla="*/ 1057751 w 3476625"/>
                  <a:gd name="connsiteY13" fmla="*/ 120491 h 200025"/>
                  <a:gd name="connsiteX14" fmla="*/ 971074 w 3476625"/>
                  <a:gd name="connsiteY14" fmla="*/ 14764 h 200025"/>
                  <a:gd name="connsiteX15" fmla="*/ 379571 w 3476625"/>
                  <a:gd name="connsiteY15" fmla="*/ 14764 h 200025"/>
                  <a:gd name="connsiteX16" fmla="*/ 11906 w 3476625"/>
                  <a:gd name="connsiteY16" fmla="*/ 201454 h 200025"/>
                  <a:gd name="connsiteX17" fmla="*/ 7144 w 3476625"/>
                  <a:gd name="connsiteY17" fmla="*/ 196691 h 200025"/>
                  <a:gd name="connsiteX18" fmla="*/ 376714 w 3476625"/>
                  <a:gd name="connsiteY18" fmla="*/ 8096 h 200025"/>
                  <a:gd name="connsiteX19" fmla="*/ 973931 w 3476625"/>
                  <a:gd name="connsiteY19" fmla="*/ 8096 h 200025"/>
                  <a:gd name="connsiteX20" fmla="*/ 1061561 w 3476625"/>
                  <a:gd name="connsiteY20" fmla="*/ 113824 h 200025"/>
                  <a:gd name="connsiteX21" fmla="*/ 1429226 w 3476625"/>
                  <a:gd name="connsiteY21" fmla="*/ 11382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76625" h="2000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D872E73-AFB9-4322-A02B-1B3EAEE119C7}"/>
                  </a:ext>
                </a:extLst>
              </p:cNvPr>
              <p:cNvSpPr/>
              <p:nvPr/>
            </p:nvSpPr>
            <p:spPr>
              <a:xfrm>
                <a:off x="7851934" y="331231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71521EE-D354-4E6E-9525-C679754B4B2A}"/>
                  </a:ext>
                </a:extLst>
              </p:cNvPr>
              <p:cNvSpPr/>
              <p:nvPr/>
            </p:nvSpPr>
            <p:spPr>
              <a:xfrm>
                <a:off x="4391739" y="348972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8CBFEFA-9F5E-4CF8-8785-8CFACB71BECC}"/>
                  </a:ext>
                </a:extLst>
              </p:cNvPr>
              <p:cNvSpPr/>
              <p:nvPr/>
            </p:nvSpPr>
            <p:spPr>
              <a:xfrm>
                <a:off x="4559141" y="3055143"/>
                <a:ext cx="2552700" cy="142875"/>
              </a:xfrm>
              <a:custGeom>
                <a:avLst/>
                <a:gdLst>
                  <a:gd name="connsiteX0" fmla="*/ 7144 w 2552700"/>
                  <a:gd name="connsiteY0" fmla="*/ 7144 h 142875"/>
                  <a:gd name="connsiteX1" fmla="*/ 101441 w 2552700"/>
                  <a:gd name="connsiteY1" fmla="*/ 7144 h 142875"/>
                  <a:gd name="connsiteX2" fmla="*/ 222409 w 2552700"/>
                  <a:gd name="connsiteY2" fmla="*/ 128111 h 142875"/>
                  <a:gd name="connsiteX3" fmla="*/ 813911 w 2552700"/>
                  <a:gd name="connsiteY3" fmla="*/ 128111 h 142875"/>
                  <a:gd name="connsiteX4" fmla="*/ 881539 w 2552700"/>
                  <a:gd name="connsiteY4" fmla="*/ 21431 h 142875"/>
                  <a:gd name="connsiteX5" fmla="*/ 1284446 w 2552700"/>
                  <a:gd name="connsiteY5" fmla="*/ 21431 h 142875"/>
                  <a:gd name="connsiteX6" fmla="*/ 1343501 w 2552700"/>
                  <a:gd name="connsiteY6" fmla="*/ 129064 h 142875"/>
                  <a:gd name="connsiteX7" fmla="*/ 1662589 w 2552700"/>
                  <a:gd name="connsiteY7" fmla="*/ 129064 h 142875"/>
                  <a:gd name="connsiteX8" fmla="*/ 1739741 w 2552700"/>
                  <a:gd name="connsiteY8" fmla="*/ 51911 h 142875"/>
                  <a:gd name="connsiteX9" fmla="*/ 2019776 w 2552700"/>
                  <a:gd name="connsiteY9" fmla="*/ 51911 h 142875"/>
                  <a:gd name="connsiteX10" fmla="*/ 2086451 w 2552700"/>
                  <a:gd name="connsiteY10" fmla="*/ 117634 h 142875"/>
                  <a:gd name="connsiteX11" fmla="*/ 2551271 w 2552700"/>
                  <a:gd name="connsiteY11" fmla="*/ 117634 h 142875"/>
                  <a:gd name="connsiteX12" fmla="*/ 2551271 w 2552700"/>
                  <a:gd name="connsiteY12" fmla="*/ 125254 h 142875"/>
                  <a:gd name="connsiteX13" fmla="*/ 2083594 w 2552700"/>
                  <a:gd name="connsiteY13" fmla="*/ 125254 h 142875"/>
                  <a:gd name="connsiteX14" fmla="*/ 2016919 w 2552700"/>
                  <a:gd name="connsiteY14" fmla="*/ 58579 h 142875"/>
                  <a:gd name="connsiteX15" fmla="*/ 1742599 w 2552700"/>
                  <a:gd name="connsiteY15" fmla="*/ 58579 h 142875"/>
                  <a:gd name="connsiteX16" fmla="*/ 1665446 w 2552700"/>
                  <a:gd name="connsiteY16" fmla="*/ 135731 h 142875"/>
                  <a:gd name="connsiteX17" fmla="*/ 1340644 w 2552700"/>
                  <a:gd name="connsiteY17" fmla="*/ 135731 h 142875"/>
                  <a:gd name="connsiteX18" fmla="*/ 1281589 w 2552700"/>
                  <a:gd name="connsiteY18" fmla="*/ 29051 h 142875"/>
                  <a:gd name="connsiteX19" fmla="*/ 885349 w 2552700"/>
                  <a:gd name="connsiteY19" fmla="*/ 29051 h 142875"/>
                  <a:gd name="connsiteX20" fmla="*/ 816769 w 2552700"/>
                  <a:gd name="connsiteY20" fmla="*/ 134779 h 142875"/>
                  <a:gd name="connsiteX21" fmla="*/ 219551 w 2552700"/>
                  <a:gd name="connsiteY21" fmla="*/ 134779 h 142875"/>
                  <a:gd name="connsiteX22" fmla="*/ 98584 w 2552700"/>
                  <a:gd name="connsiteY22" fmla="*/ 14764 h 142875"/>
                  <a:gd name="connsiteX23" fmla="*/ 7144 w 2552700"/>
                  <a:gd name="connsiteY23" fmla="*/ 1476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2700" h="142875">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245A0C2-E36E-40BB-8B13-969178B3615D}"/>
                  </a:ext>
                </a:extLst>
              </p:cNvPr>
              <p:cNvSpPr/>
              <p:nvPr/>
            </p:nvSpPr>
            <p:spPr>
              <a:xfrm>
                <a:off x="7089934" y="3156108"/>
                <a:ext cx="38100" cy="38100"/>
              </a:xfrm>
              <a:custGeom>
                <a:avLst/>
                <a:gdLst>
                  <a:gd name="connsiteX0" fmla="*/ 20479 w 38100"/>
                  <a:gd name="connsiteY0" fmla="*/ 7144 h 38100"/>
                  <a:gd name="connsiteX1" fmla="*/ 33814 w 38100"/>
                  <a:gd name="connsiteY1" fmla="*/ 20479 h 38100"/>
                  <a:gd name="connsiteX2" fmla="*/ 20479 w 38100"/>
                  <a:gd name="connsiteY2" fmla="*/ 33814 h 38100"/>
                  <a:gd name="connsiteX3" fmla="*/ 714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08FF338-09B2-43A8-BD65-EA982BD9AD80}"/>
                  </a:ext>
                </a:extLst>
              </p:cNvPr>
              <p:cNvSpPr/>
              <p:nvPr/>
            </p:nvSpPr>
            <p:spPr>
              <a:xfrm>
                <a:off x="4546759" y="3045618"/>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4E56CD1-008F-4D03-82BC-76DBFA4BF5BB}"/>
                  </a:ext>
                </a:extLst>
              </p:cNvPr>
              <p:cNvSpPr/>
              <p:nvPr/>
            </p:nvSpPr>
            <p:spPr>
              <a:xfrm>
                <a:off x="6717506" y="3322796"/>
                <a:ext cx="676275" cy="104775"/>
              </a:xfrm>
              <a:custGeom>
                <a:avLst/>
                <a:gdLst>
                  <a:gd name="connsiteX0" fmla="*/ 668179 w 676275"/>
                  <a:gd name="connsiteY0" fmla="*/ 7144 h 104775"/>
                  <a:gd name="connsiteX1" fmla="*/ 672941 w 676275"/>
                  <a:gd name="connsiteY1" fmla="*/ 11906 h 104775"/>
                  <a:gd name="connsiteX2" fmla="*/ 471964 w 676275"/>
                  <a:gd name="connsiteY2" fmla="*/ 98584 h 104775"/>
                  <a:gd name="connsiteX3" fmla="*/ 7144 w 676275"/>
                  <a:gd name="connsiteY3" fmla="*/ 98584 h 104775"/>
                  <a:gd name="connsiteX4" fmla="*/ 7144 w 676275"/>
                  <a:gd name="connsiteY4" fmla="*/ 91916 h 104775"/>
                  <a:gd name="connsiteX5" fmla="*/ 469106 w 676275"/>
                  <a:gd name="connsiteY5" fmla="*/ 91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275" h="104775">
                    <a:moveTo>
                      <a:pt x="668179" y="7144"/>
                    </a:moveTo>
                    <a:lnTo>
                      <a:pt x="672941" y="11906"/>
                    </a:lnTo>
                    <a:lnTo>
                      <a:pt x="471964" y="98584"/>
                    </a:lnTo>
                    <a:lnTo>
                      <a:pt x="7144" y="98584"/>
                    </a:lnTo>
                    <a:lnTo>
                      <a:pt x="7144" y="91916"/>
                    </a:lnTo>
                    <a:lnTo>
                      <a:pt x="469106" y="91916"/>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418BF74-8D37-43BD-9BD4-4B9B648C0DD0}"/>
                  </a:ext>
                </a:extLst>
              </p:cNvPr>
              <p:cNvSpPr/>
              <p:nvPr/>
            </p:nvSpPr>
            <p:spPr>
              <a:xfrm>
                <a:off x="6705124" y="3398043"/>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344AA36-2C7F-4A65-AD96-AE1B3070E6BA}"/>
                  </a:ext>
                </a:extLst>
              </p:cNvPr>
              <p:cNvSpPr/>
              <p:nvPr/>
            </p:nvSpPr>
            <p:spPr>
              <a:xfrm>
                <a:off x="5352574" y="3312318"/>
                <a:ext cx="742950" cy="485775"/>
              </a:xfrm>
              <a:custGeom>
                <a:avLst/>
                <a:gdLst>
                  <a:gd name="connsiteX0" fmla="*/ 736759 w 742950"/>
                  <a:gd name="connsiteY0" fmla="*/ 7144 h 485775"/>
                  <a:gd name="connsiteX1" fmla="*/ 741521 w 742950"/>
                  <a:gd name="connsiteY1" fmla="*/ 11906 h 485775"/>
                  <a:gd name="connsiteX2" fmla="*/ 552926 w 742950"/>
                  <a:gd name="connsiteY2" fmla="*/ 200501 h 485775"/>
                  <a:gd name="connsiteX3" fmla="*/ 260509 w 742950"/>
                  <a:gd name="connsiteY3" fmla="*/ 200501 h 485775"/>
                  <a:gd name="connsiteX4" fmla="*/ 12859 w 742950"/>
                  <a:gd name="connsiteY4" fmla="*/ 486251 h 485775"/>
                  <a:gd name="connsiteX5" fmla="*/ 7144 w 742950"/>
                  <a:gd name="connsiteY5" fmla="*/ 481489 h 485775"/>
                  <a:gd name="connsiteX6" fmla="*/ 257651 w 742950"/>
                  <a:gd name="connsiteY6" fmla="*/ 192881 h 485775"/>
                  <a:gd name="connsiteX7" fmla="*/ 550069 w 742950"/>
                  <a:gd name="connsiteY7" fmla="*/ 19288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485775">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35DBEA2-9AB5-4FCB-9090-4A0ECF872D76}"/>
                  </a:ext>
                </a:extLst>
              </p:cNvPr>
              <p:cNvSpPr/>
              <p:nvPr/>
            </p:nvSpPr>
            <p:spPr>
              <a:xfrm>
                <a:off x="5343287" y="3775709"/>
                <a:ext cx="38100" cy="38100"/>
              </a:xfrm>
              <a:custGeom>
                <a:avLst/>
                <a:gdLst>
                  <a:gd name="connsiteX0" fmla="*/ 10716 w 38100"/>
                  <a:gd name="connsiteY0" fmla="*/ 11430 h 38100"/>
                  <a:gd name="connsiteX1" fmla="*/ 10716 w 38100"/>
                  <a:gd name="connsiteY1" fmla="*/ 30480 h 38100"/>
                  <a:gd name="connsiteX2" fmla="*/ 29766 w 38100"/>
                  <a:gd name="connsiteY2" fmla="*/ 30480 h 38100"/>
                  <a:gd name="connsiteX3" fmla="*/ 29766 w 38100"/>
                  <a:gd name="connsiteY3" fmla="*/ 11430 h 38100"/>
                  <a:gd name="connsiteX4" fmla="*/ 10716 w 38100"/>
                  <a:gd name="connsiteY4" fmla="*/ 114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B5D0F0B-59A8-40C8-A542-12B30FD4F431}"/>
                  </a:ext>
                </a:extLst>
              </p:cNvPr>
              <p:cNvSpPr/>
              <p:nvPr/>
            </p:nvSpPr>
            <p:spPr>
              <a:xfrm>
                <a:off x="4308634" y="3313271"/>
                <a:ext cx="1009650" cy="428625"/>
              </a:xfrm>
              <a:custGeom>
                <a:avLst/>
                <a:gdLst>
                  <a:gd name="connsiteX0" fmla="*/ 998696 w 1009650"/>
                  <a:gd name="connsiteY0" fmla="*/ 7144 h 428625"/>
                  <a:gd name="connsiteX1" fmla="*/ 1003459 w 1009650"/>
                  <a:gd name="connsiteY1" fmla="*/ 11906 h 428625"/>
                  <a:gd name="connsiteX2" fmla="*/ 912019 w 1009650"/>
                  <a:gd name="connsiteY2" fmla="*/ 103346 h 428625"/>
                  <a:gd name="connsiteX3" fmla="*/ 646271 w 1009650"/>
                  <a:gd name="connsiteY3" fmla="*/ 103346 h 428625"/>
                  <a:gd name="connsiteX4" fmla="*/ 476726 w 1009650"/>
                  <a:gd name="connsiteY4" fmla="*/ 272891 h 428625"/>
                  <a:gd name="connsiteX5" fmla="*/ 306229 w 1009650"/>
                  <a:gd name="connsiteY5" fmla="*/ 272891 h 428625"/>
                  <a:gd name="connsiteX6" fmla="*/ 11906 w 1009650"/>
                  <a:gd name="connsiteY6" fmla="*/ 424339 h 428625"/>
                  <a:gd name="connsiteX7" fmla="*/ 7144 w 1009650"/>
                  <a:gd name="connsiteY7" fmla="*/ 419576 h 428625"/>
                  <a:gd name="connsiteX8" fmla="*/ 303371 w 1009650"/>
                  <a:gd name="connsiteY8" fmla="*/ 266224 h 428625"/>
                  <a:gd name="connsiteX9" fmla="*/ 472916 w 1009650"/>
                  <a:gd name="connsiteY9" fmla="*/ 266224 h 428625"/>
                  <a:gd name="connsiteX10" fmla="*/ 643414 w 1009650"/>
                  <a:gd name="connsiteY10" fmla="*/ 95726 h 428625"/>
                  <a:gd name="connsiteX11" fmla="*/ 909161 w 1009650"/>
                  <a:gd name="connsiteY11" fmla="*/ 95726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650" h="428625">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1C9E3D0-14F0-4FD6-AD6C-FC00A337705F}"/>
                  </a:ext>
                </a:extLst>
              </p:cNvPr>
              <p:cNvSpPr/>
              <p:nvPr/>
            </p:nvSpPr>
            <p:spPr>
              <a:xfrm>
                <a:off x="4298394" y="3714511"/>
                <a:ext cx="38100" cy="38100"/>
              </a:xfrm>
              <a:custGeom>
                <a:avLst/>
                <a:gdLst>
                  <a:gd name="connsiteX0" fmla="*/ 10716 w 38100"/>
                  <a:gd name="connsiteY0" fmla="*/ 10716 h 38100"/>
                  <a:gd name="connsiteX1" fmla="*/ 10716 w 38100"/>
                  <a:gd name="connsiteY1" fmla="*/ 29766 h 38100"/>
                  <a:gd name="connsiteX2" fmla="*/ 29766 w 38100"/>
                  <a:gd name="connsiteY2" fmla="*/ 29766 h 38100"/>
                  <a:gd name="connsiteX3" fmla="*/ 29766 w 38100"/>
                  <a:gd name="connsiteY3" fmla="*/ 10716 h 38100"/>
                  <a:gd name="connsiteX4" fmla="*/ 1071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015354A-DF75-48C5-A997-0D42D403EEFE}"/>
                  </a:ext>
                </a:extLst>
              </p:cNvPr>
              <p:cNvSpPr/>
              <p:nvPr/>
            </p:nvSpPr>
            <p:spPr>
              <a:xfrm>
                <a:off x="6470809" y="3194208"/>
                <a:ext cx="1076325" cy="142875"/>
              </a:xfrm>
              <a:custGeom>
                <a:avLst/>
                <a:gdLst>
                  <a:gd name="connsiteX0" fmla="*/ 11906 w 1076325"/>
                  <a:gd name="connsiteY0" fmla="*/ 7144 h 142875"/>
                  <a:gd name="connsiteX1" fmla="*/ 50006 w 1076325"/>
                  <a:gd name="connsiteY1" fmla="*/ 45244 h 142875"/>
                  <a:gd name="connsiteX2" fmla="*/ 869156 w 1076325"/>
                  <a:gd name="connsiteY2" fmla="*/ 45244 h 142875"/>
                  <a:gd name="connsiteX3" fmla="*/ 1072991 w 1076325"/>
                  <a:gd name="connsiteY3" fmla="*/ 134779 h 142875"/>
                  <a:gd name="connsiteX4" fmla="*/ 1068229 w 1076325"/>
                  <a:gd name="connsiteY4" fmla="*/ 139541 h 142875"/>
                  <a:gd name="connsiteX5" fmla="*/ 866299 w 1076325"/>
                  <a:gd name="connsiteY5" fmla="*/ 51911 h 142875"/>
                  <a:gd name="connsiteX6" fmla="*/ 47149 w 1076325"/>
                  <a:gd name="connsiteY6" fmla="*/ 51911 h 142875"/>
                  <a:gd name="connsiteX7" fmla="*/ 7144 w 1076325"/>
                  <a:gd name="connsiteY7" fmla="*/ 1285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6325" h="14287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0E2A762-97FD-46AE-BCB4-D3C8170F5B06}"/>
                  </a:ext>
                </a:extLst>
              </p:cNvPr>
              <p:cNvSpPr/>
              <p:nvPr/>
            </p:nvSpPr>
            <p:spPr>
              <a:xfrm>
                <a:off x="6460569" y="3184921"/>
                <a:ext cx="38100" cy="38100"/>
              </a:xfrm>
              <a:custGeom>
                <a:avLst/>
                <a:gdLst>
                  <a:gd name="connsiteX0" fmla="*/ 29766 w 38100"/>
                  <a:gd name="connsiteY0" fmla="*/ 10716 h 38100"/>
                  <a:gd name="connsiteX1" fmla="*/ 10716 w 38100"/>
                  <a:gd name="connsiteY1" fmla="*/ 10716 h 38100"/>
                  <a:gd name="connsiteX2" fmla="*/ 10716 w 38100"/>
                  <a:gd name="connsiteY2" fmla="*/ 29766 h 38100"/>
                  <a:gd name="connsiteX3" fmla="*/ 29766 w 38100"/>
                  <a:gd name="connsiteY3" fmla="*/ 29766 h 38100"/>
                  <a:gd name="connsiteX4" fmla="*/ 29766 w 38100"/>
                  <a:gd name="connsiteY4" fmla="*/ 1071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5354F2D-6282-48E7-9DBB-6A026701F73F}"/>
                  </a:ext>
                </a:extLst>
              </p:cNvPr>
              <p:cNvSpPr/>
              <p:nvPr/>
            </p:nvSpPr>
            <p:spPr>
              <a:xfrm>
                <a:off x="5156359" y="3240881"/>
                <a:ext cx="590550" cy="190500"/>
              </a:xfrm>
              <a:custGeom>
                <a:avLst/>
                <a:gdLst>
                  <a:gd name="connsiteX0" fmla="*/ 7144 w 590550"/>
                  <a:gd name="connsiteY0" fmla="*/ 7144 h 190500"/>
                  <a:gd name="connsiteX1" fmla="*/ 408146 w 590550"/>
                  <a:gd name="connsiteY1" fmla="*/ 7144 h 190500"/>
                  <a:gd name="connsiteX2" fmla="*/ 585311 w 590550"/>
                  <a:gd name="connsiteY2" fmla="*/ 184309 h 190500"/>
                  <a:gd name="connsiteX3" fmla="*/ 580549 w 590550"/>
                  <a:gd name="connsiteY3" fmla="*/ 189071 h 190500"/>
                  <a:gd name="connsiteX4" fmla="*/ 405289 w 590550"/>
                  <a:gd name="connsiteY4" fmla="*/ 13811 h 190500"/>
                  <a:gd name="connsiteX5" fmla="*/ 7144 w 590550"/>
                  <a:gd name="connsiteY5" fmla="*/ 1381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550" h="190500">
                    <a:moveTo>
                      <a:pt x="7144" y="7144"/>
                    </a:moveTo>
                    <a:lnTo>
                      <a:pt x="408146" y="7144"/>
                    </a:lnTo>
                    <a:lnTo>
                      <a:pt x="585311" y="184309"/>
                    </a:lnTo>
                    <a:lnTo>
                      <a:pt x="580549" y="189071"/>
                    </a:lnTo>
                    <a:lnTo>
                      <a:pt x="405289" y="13811"/>
                    </a:lnTo>
                    <a:lnTo>
                      <a:pt x="7144" y="13811"/>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CF9A891-EA50-497C-8B4A-0AEDD3006B86}"/>
                  </a:ext>
                </a:extLst>
              </p:cNvPr>
              <p:cNvSpPr/>
              <p:nvPr/>
            </p:nvSpPr>
            <p:spPr>
              <a:xfrm>
                <a:off x="5134451" y="323135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9356C13-2034-4595-905A-2978BD52DCB1}"/>
                  </a:ext>
                </a:extLst>
              </p:cNvPr>
              <p:cNvSpPr/>
              <p:nvPr/>
            </p:nvSpPr>
            <p:spPr>
              <a:xfrm>
                <a:off x="5084921" y="3377088"/>
                <a:ext cx="361950" cy="95250"/>
              </a:xfrm>
              <a:custGeom>
                <a:avLst/>
                <a:gdLst>
                  <a:gd name="connsiteX0" fmla="*/ 349091 w 361950"/>
                  <a:gd name="connsiteY0" fmla="*/ 7144 h 95250"/>
                  <a:gd name="connsiteX1" fmla="*/ 354806 w 361950"/>
                  <a:gd name="connsiteY1" fmla="*/ 12859 h 95250"/>
                  <a:gd name="connsiteX2" fmla="*/ 271939 w 361950"/>
                  <a:gd name="connsiteY2" fmla="*/ 94774 h 95250"/>
                  <a:gd name="connsiteX3" fmla="*/ 7144 w 361950"/>
                  <a:gd name="connsiteY3" fmla="*/ 94774 h 95250"/>
                  <a:gd name="connsiteX4" fmla="*/ 7144 w 361950"/>
                  <a:gd name="connsiteY4" fmla="*/ 88106 h 95250"/>
                  <a:gd name="connsiteX5" fmla="*/ 269081 w 361950"/>
                  <a:gd name="connsiteY5" fmla="*/ 8810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95250">
                    <a:moveTo>
                      <a:pt x="349091" y="7144"/>
                    </a:moveTo>
                    <a:lnTo>
                      <a:pt x="354806" y="12859"/>
                    </a:lnTo>
                    <a:lnTo>
                      <a:pt x="271939" y="94774"/>
                    </a:lnTo>
                    <a:lnTo>
                      <a:pt x="7144" y="94774"/>
                    </a:lnTo>
                    <a:lnTo>
                      <a:pt x="7144" y="88106"/>
                    </a:lnTo>
                    <a:lnTo>
                      <a:pt x="269081" y="88106"/>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38FF4A2-2E57-4AD8-A317-F0EA1737E2DC}"/>
                  </a:ext>
                </a:extLst>
              </p:cNvPr>
              <p:cNvSpPr/>
              <p:nvPr/>
            </p:nvSpPr>
            <p:spPr>
              <a:xfrm>
                <a:off x="5072539" y="3448526"/>
                <a:ext cx="38100" cy="38100"/>
              </a:xfrm>
              <a:custGeom>
                <a:avLst/>
                <a:gdLst>
                  <a:gd name="connsiteX0" fmla="*/ 20479 w 38100"/>
                  <a:gd name="connsiteY0" fmla="*/ 7144 h 38100"/>
                  <a:gd name="connsiteX1" fmla="*/ 7144 w 38100"/>
                  <a:gd name="connsiteY1" fmla="*/ 20479 h 38100"/>
                  <a:gd name="connsiteX2" fmla="*/ 20479 w 38100"/>
                  <a:gd name="connsiteY2" fmla="*/ 33814 h 38100"/>
                  <a:gd name="connsiteX3" fmla="*/ 33814 w 38100"/>
                  <a:gd name="connsiteY3" fmla="*/ 20479 h 38100"/>
                  <a:gd name="connsiteX4" fmla="*/ 20479 w 38100"/>
                  <a:gd name="connsiteY4" fmla="*/ 714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B844CE9-02F7-43DD-993D-CF7B9ADDAFEF}"/>
                  </a:ext>
                </a:extLst>
              </p:cNvPr>
              <p:cNvSpPr/>
              <p:nvPr/>
            </p:nvSpPr>
            <p:spPr>
              <a:xfrm>
                <a:off x="5571649" y="3071336"/>
                <a:ext cx="809625" cy="200025"/>
              </a:xfrm>
              <a:custGeom>
                <a:avLst/>
                <a:gdLst>
                  <a:gd name="connsiteX0" fmla="*/ 11906 w 809625"/>
                  <a:gd name="connsiteY0" fmla="*/ 7144 h 200025"/>
                  <a:gd name="connsiteX1" fmla="*/ 192881 w 809625"/>
                  <a:gd name="connsiteY1" fmla="*/ 188119 h 200025"/>
                  <a:gd name="connsiteX2" fmla="*/ 808196 w 809625"/>
                  <a:gd name="connsiteY2" fmla="*/ 188119 h 200025"/>
                  <a:gd name="connsiteX3" fmla="*/ 808196 w 809625"/>
                  <a:gd name="connsiteY3" fmla="*/ 195739 h 200025"/>
                  <a:gd name="connsiteX4" fmla="*/ 190024 w 809625"/>
                  <a:gd name="connsiteY4" fmla="*/ 194786 h 200025"/>
                  <a:gd name="connsiteX5" fmla="*/ 7144 w 809625"/>
                  <a:gd name="connsiteY5" fmla="*/ 1190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9625" h="200025">
                    <a:moveTo>
                      <a:pt x="11906" y="7144"/>
                    </a:moveTo>
                    <a:lnTo>
                      <a:pt x="192881" y="188119"/>
                    </a:lnTo>
                    <a:lnTo>
                      <a:pt x="808196" y="188119"/>
                    </a:lnTo>
                    <a:lnTo>
                      <a:pt x="808196" y="195739"/>
                    </a:lnTo>
                    <a:lnTo>
                      <a:pt x="190024" y="194786"/>
                    </a:lnTo>
                    <a:lnTo>
                      <a:pt x="7144" y="11906"/>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35E2551-A038-4269-BDC2-FB69136A51FA}"/>
                  </a:ext>
                </a:extLst>
              </p:cNvPr>
              <p:cNvSpPr/>
              <p:nvPr/>
            </p:nvSpPr>
            <p:spPr>
              <a:xfrm>
                <a:off x="6358414" y="3242786"/>
                <a:ext cx="38100" cy="38100"/>
              </a:xfrm>
              <a:custGeom>
                <a:avLst/>
                <a:gdLst>
                  <a:gd name="connsiteX0" fmla="*/ 20479 w 38100"/>
                  <a:gd name="connsiteY0" fmla="*/ 33814 h 38100"/>
                  <a:gd name="connsiteX1" fmla="*/ 33814 w 38100"/>
                  <a:gd name="connsiteY1" fmla="*/ 20479 h 38100"/>
                  <a:gd name="connsiteX2" fmla="*/ 20479 w 38100"/>
                  <a:gd name="connsiteY2" fmla="*/ 7144 h 38100"/>
                  <a:gd name="connsiteX3" fmla="*/ 7144 w 38100"/>
                  <a:gd name="connsiteY3" fmla="*/ 20479 h 38100"/>
                  <a:gd name="connsiteX4" fmla="*/ 20479 w 38100"/>
                  <a:gd name="connsiteY4" fmla="*/ 3381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grpFill/>
              <a:ln w="9525" cap="flat">
                <a:noFill/>
                <a:prstDash val="solid"/>
                <a:miter/>
              </a:ln>
            </p:spPr>
            <p:txBody>
              <a:bodyPr rtlCol="0" anchor="ctr"/>
              <a:lstStyle/>
              <a:p>
                <a:endParaRPr lang="en-US"/>
              </a:p>
            </p:txBody>
          </p:sp>
        </p:grpSp>
      </p:grpSp>
      <p:sp>
        <p:nvSpPr>
          <p:cNvPr id="248" name="Rectangle 247">
            <a:extLst>
              <a:ext uri="{FF2B5EF4-FFF2-40B4-BE49-F238E27FC236}">
                <a16:creationId xmlns:a16="http://schemas.microsoft.com/office/drawing/2014/main" id="{C646310B-A7E9-41CD-861E-6F45824A335B}"/>
              </a:ext>
            </a:extLst>
          </p:cNvPr>
          <p:cNvSpPr/>
          <p:nvPr/>
        </p:nvSpPr>
        <p:spPr>
          <a:xfrm>
            <a:off x="3955029" y="1287735"/>
            <a:ext cx="4572000" cy="3231654"/>
          </a:xfrm>
          <a:prstGeom prst="rect">
            <a:avLst/>
          </a:prstGeom>
        </p:spPr>
        <p:txBody>
          <a:bodyPr>
            <a:spAutoFit/>
          </a:bodyPr>
          <a:lstStyle/>
          <a:p>
            <a:pPr algn="just"/>
            <a:r>
              <a:rPr lang="en-CA" sz="1200" dirty="0">
                <a:solidFill>
                  <a:schemeClr val="accent4"/>
                </a:solidFill>
                <a:latin typeface="Rajdhani" panose="020B0604020202020204" charset="0"/>
                <a:cs typeface="Rajdhani" panose="020B0604020202020204" charset="0"/>
              </a:rPr>
              <a:t>A detection model has two files associated with it: a detect.tflite file (which is the model itself) and a labelmap.txt file (which provides a label map for the model).</a:t>
            </a:r>
          </a:p>
          <a:p>
            <a:pPr algn="just"/>
            <a:endParaRPr lang="en-CA"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Google provides a sample quantized SSDLite-MobileNet-v2 object detection model which is trained off the MSCOCO dataset and converted to run on TensorFlow Lite. It can detect and identify 80 different common objects, such as people, cars, cups, etc.</a:t>
            </a:r>
          </a:p>
          <a:p>
            <a:pPr algn="just"/>
            <a:endParaRPr lang="en-US"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You can also use a custom object detection model by yourself. TensorFlow provides several object detection models (pre-trained classifiers with specific neural network architectures) in its model zoo. </a:t>
            </a:r>
          </a:p>
          <a:p>
            <a:pPr algn="just"/>
            <a:endParaRPr lang="en-US"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The TensorFlow Object Detection API requires several additional Python packages, specific additions to the PATH and PYTHONPATH variables, and a few extra setup commands to get everything set up to run or train an object detection model.</a:t>
            </a:r>
            <a:endParaRPr lang="en-CA" sz="1050" dirty="0">
              <a:solidFill>
                <a:schemeClr val="accent4"/>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669687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456BAC21-48B9-4C6F-9642-8077C6EAB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AE10E4FF-B83D-4878-9818-4DEE7BF5DCC7}"/>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IMAGE PROCESSING</a:t>
            </a:r>
          </a:p>
        </p:txBody>
      </p:sp>
      <p:pic>
        <p:nvPicPr>
          <p:cNvPr id="4" name="Picture 3">
            <a:extLst>
              <a:ext uri="{FF2B5EF4-FFF2-40B4-BE49-F238E27FC236}">
                <a16:creationId xmlns:a16="http://schemas.microsoft.com/office/drawing/2014/main" id="{32B6EB02-07C1-4A11-99DD-8E878C537D9E}"/>
              </a:ext>
            </a:extLst>
          </p:cNvPr>
          <p:cNvPicPr>
            <a:picLocks noChangeAspect="1"/>
          </p:cNvPicPr>
          <p:nvPr/>
        </p:nvPicPr>
        <p:blipFill rotWithShape="1">
          <a:blip r:embed="rId4"/>
          <a:srcRect t="22361" r="49218" b="34027"/>
          <a:stretch/>
        </p:blipFill>
        <p:spPr>
          <a:xfrm>
            <a:off x="271464" y="1343025"/>
            <a:ext cx="3128961" cy="2493171"/>
          </a:xfrm>
          <a:prstGeom prst="rect">
            <a:avLst/>
          </a:prstGeom>
        </p:spPr>
      </p:pic>
      <p:sp>
        <p:nvSpPr>
          <p:cNvPr id="8" name="Google Shape;109;p25">
            <a:extLst>
              <a:ext uri="{FF2B5EF4-FFF2-40B4-BE49-F238E27FC236}">
                <a16:creationId xmlns:a16="http://schemas.microsoft.com/office/drawing/2014/main" id="{F931C002-91C9-4F27-B327-9BA2D8A9C0BB}"/>
              </a:ext>
            </a:extLst>
          </p:cNvPr>
          <p:cNvSpPr txBox="1">
            <a:spLocks/>
          </p:cNvSpPr>
          <p:nvPr/>
        </p:nvSpPr>
        <p:spPr>
          <a:xfrm>
            <a:off x="3781425" y="1343025"/>
            <a:ext cx="3601623" cy="32910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accent4"/>
                </a:solidFill>
                <a:latin typeface="Rajdhani" panose="020B0604020202020204" charset="0"/>
                <a:cs typeface="Rajdhani" panose="020B0604020202020204" charset="0"/>
              </a:rPr>
              <a:t>Import the package</a:t>
            </a: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r>
              <a:rPr lang="en-US" sz="1200" dirty="0">
                <a:solidFill>
                  <a:schemeClr val="accent4"/>
                </a:solidFill>
                <a:latin typeface="Rajdhani" panose="020B0604020202020204" charset="0"/>
                <a:cs typeface="Rajdhani" panose="020B0604020202020204" charset="0"/>
              </a:rPr>
              <a:t>Load YOLO Data</a:t>
            </a: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r>
              <a:rPr lang="en-US" sz="1200" dirty="0">
                <a:solidFill>
                  <a:schemeClr val="accent4"/>
                </a:solidFill>
                <a:latin typeface="Rajdhani" panose="020B0604020202020204" charset="0"/>
                <a:cs typeface="Rajdhani" panose="020B0604020202020204" charset="0"/>
              </a:rPr>
              <a:t>Load image</a:t>
            </a: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r>
              <a:rPr lang="en-CA" sz="1200" dirty="0">
                <a:solidFill>
                  <a:schemeClr val="accent4"/>
                </a:solidFill>
                <a:latin typeface="Rajdhani" panose="020B0604020202020204" charset="0"/>
                <a:cs typeface="Rajdhani" panose="020B0604020202020204" charset="0"/>
              </a:rPr>
              <a:t>Detecting the object</a:t>
            </a:r>
          </a:p>
          <a:p>
            <a:endParaRPr lang="en-CA" sz="1200" dirty="0">
              <a:solidFill>
                <a:schemeClr val="accent4"/>
              </a:solidFill>
              <a:latin typeface="Rajdhani" panose="020B0604020202020204" charset="0"/>
              <a:cs typeface="Rajdhani" panose="020B0604020202020204" charset="0"/>
            </a:endParaRPr>
          </a:p>
          <a:p>
            <a:r>
              <a:rPr lang="en-CA" sz="1200" dirty="0">
                <a:solidFill>
                  <a:schemeClr val="accent4"/>
                </a:solidFill>
                <a:latin typeface="Rajdhani" panose="020B0604020202020204" charset="0"/>
                <a:cs typeface="Rajdhani" panose="020B0604020202020204" charset="0"/>
              </a:rPr>
              <a:t>Showing the information on the screen</a:t>
            </a:r>
          </a:p>
        </p:txBody>
      </p:sp>
      <p:sp>
        <p:nvSpPr>
          <p:cNvPr id="11" name="Rectangle 6">
            <a:extLst>
              <a:ext uri="{FF2B5EF4-FFF2-40B4-BE49-F238E27FC236}">
                <a16:creationId xmlns:a16="http://schemas.microsoft.com/office/drawing/2014/main" id="{99CC809A-E659-42B1-B298-4CF969C90CC8}"/>
              </a:ext>
            </a:extLst>
          </p:cNvPr>
          <p:cNvSpPr>
            <a:spLocks noChangeArrowheads="1"/>
          </p:cNvSpPr>
          <p:nvPr/>
        </p:nvSpPr>
        <p:spPr bwMode="auto">
          <a:xfrm>
            <a:off x="3824764" y="1700211"/>
            <a:ext cx="2450306"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C7832"/>
                </a:solidFill>
                <a:effectLst/>
                <a:latin typeface="Consolas" panose="020B0609020204030204" pitchFamily="49" charset="0"/>
              </a:rPr>
              <a:t>import </a:t>
            </a:r>
            <a:r>
              <a:rPr kumimoji="0" lang="en-US" altLang="en-US" sz="900" b="0" i="0" u="none" strike="noStrike" cap="none" normalizeH="0" baseline="0" dirty="0">
                <a:ln>
                  <a:noFill/>
                </a:ln>
                <a:solidFill>
                  <a:srgbClr val="A9B7C6"/>
                </a:solidFill>
                <a:effectLst/>
                <a:latin typeface="Consolas" panose="020B0609020204030204" pitchFamily="49" charset="0"/>
              </a:rPr>
              <a:t>cv2</a:t>
            </a:r>
            <a:br>
              <a:rPr kumimoji="0" lang="en-US" altLang="en-US" sz="900" b="0" i="0" u="none" strike="noStrike" cap="none" normalizeH="0" baseline="0" dirty="0">
                <a:ln>
                  <a:noFill/>
                </a:ln>
                <a:solidFill>
                  <a:srgbClr val="A9B7C6"/>
                </a:solidFill>
                <a:effectLst/>
                <a:latin typeface="Consolas" panose="020B0609020204030204" pitchFamily="49" charset="0"/>
              </a:rPr>
            </a:br>
            <a:r>
              <a:rPr kumimoji="0" lang="en-US" altLang="en-US" sz="900" b="0" i="0" u="none" strike="noStrike" cap="none" normalizeH="0" baseline="0" dirty="0">
                <a:ln>
                  <a:noFill/>
                </a:ln>
                <a:solidFill>
                  <a:srgbClr val="CC7832"/>
                </a:solidFill>
                <a:effectLst/>
                <a:latin typeface="Consolas" panose="020B0609020204030204" pitchFamily="49" charset="0"/>
              </a:rPr>
              <a:t>import </a:t>
            </a:r>
            <a:r>
              <a:rPr kumimoji="0" lang="en-US" altLang="en-US" sz="900" b="0" i="0" u="none" strike="noStrike" cap="none" normalizeH="0" baseline="0" dirty="0" err="1">
                <a:ln>
                  <a:noFill/>
                </a:ln>
                <a:solidFill>
                  <a:srgbClr val="A9B7C6"/>
                </a:solidFill>
                <a:effectLst/>
                <a:latin typeface="Consolas" panose="020B0609020204030204" pitchFamily="49" charset="0"/>
              </a:rPr>
              <a:t>numpy</a:t>
            </a:r>
            <a:r>
              <a:rPr kumimoji="0" lang="en-US" altLang="en-US" sz="900" b="0" i="0" u="none" strike="noStrike" cap="none" normalizeH="0" baseline="0" dirty="0">
                <a:ln>
                  <a:noFill/>
                </a:ln>
                <a:solidFill>
                  <a:srgbClr val="A9B7C6"/>
                </a:solidFill>
                <a:effectLst/>
                <a:latin typeface="Consolas" panose="020B0609020204030204" pitchFamily="49" charset="0"/>
              </a:rPr>
              <a:t> </a:t>
            </a:r>
            <a:r>
              <a:rPr kumimoji="0" lang="en-US" altLang="en-US" sz="900" b="0" i="0" u="none" strike="noStrike" cap="none" normalizeH="0" baseline="0" dirty="0">
                <a:ln>
                  <a:noFill/>
                </a:ln>
                <a:solidFill>
                  <a:srgbClr val="CC7832"/>
                </a:solidFill>
                <a:effectLst/>
                <a:latin typeface="Consolas" panose="020B0609020204030204" pitchFamily="49" charset="0"/>
              </a:rPr>
              <a:t>as </a:t>
            </a:r>
            <a:r>
              <a:rPr kumimoji="0" lang="en-US" altLang="en-US" sz="900" b="0" i="0" u="none" strike="noStrike" cap="none" normalizeH="0" baseline="0" dirty="0">
                <a:ln>
                  <a:noFill/>
                </a:ln>
                <a:solidFill>
                  <a:srgbClr val="A9B7C6"/>
                </a:solidFill>
                <a:effectLst/>
                <a:latin typeface="Consolas" panose="020B0609020204030204" pitchFamily="49" charset="0"/>
              </a:rPr>
              <a:t>np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7">
            <a:extLst>
              <a:ext uri="{FF2B5EF4-FFF2-40B4-BE49-F238E27FC236}">
                <a16:creationId xmlns:a16="http://schemas.microsoft.com/office/drawing/2014/main" id="{986B1142-E709-40F5-81DC-9C04BC71543B}"/>
              </a:ext>
            </a:extLst>
          </p:cNvPr>
          <p:cNvSpPr>
            <a:spLocks noChangeArrowheads="1"/>
          </p:cNvSpPr>
          <p:nvPr/>
        </p:nvSpPr>
        <p:spPr bwMode="auto">
          <a:xfrm>
            <a:off x="3824764" y="2382316"/>
            <a:ext cx="369760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Consolas" panose="020B0609020204030204" pitchFamily="49" charset="0"/>
              </a:rPr>
              <a:t>net = cv2.dnn.readNet(</a:t>
            </a:r>
            <a:r>
              <a:rPr kumimoji="0" lang="en-US" altLang="en-US" sz="900" b="0" i="0" u="none" strike="noStrike" cap="none" normalizeH="0" baseline="0" dirty="0">
                <a:ln>
                  <a:noFill/>
                </a:ln>
                <a:solidFill>
                  <a:srgbClr val="6A8759"/>
                </a:solidFill>
                <a:effectLst/>
                <a:latin typeface="Consolas" panose="020B0609020204030204" pitchFamily="49" charset="0"/>
              </a:rPr>
              <a:t>"yolov3.weights"</a:t>
            </a:r>
            <a:r>
              <a:rPr kumimoji="0" lang="en-US" altLang="en-US" sz="900" b="0" i="0" u="none" strike="noStrike" cap="none" normalizeH="0" baseline="0" dirty="0">
                <a:ln>
                  <a:noFill/>
                </a:ln>
                <a:solidFill>
                  <a:srgbClr val="CC7832"/>
                </a:solidFill>
                <a:effectLst/>
                <a:latin typeface="Consolas" panose="020B0609020204030204" pitchFamily="49" charset="0"/>
              </a:rPr>
              <a:t>, </a:t>
            </a:r>
            <a:r>
              <a:rPr kumimoji="0" lang="en-US" altLang="en-US" sz="900" b="0" i="0" u="none" strike="noStrike" cap="none" normalizeH="0" baseline="0" dirty="0">
                <a:ln>
                  <a:noFill/>
                </a:ln>
                <a:solidFill>
                  <a:srgbClr val="6A8759"/>
                </a:solidFill>
                <a:effectLst/>
                <a:latin typeface="Consolas" panose="020B0609020204030204" pitchFamily="49" charset="0"/>
              </a:rPr>
              <a:t>"yolov3.cfg"</a:t>
            </a:r>
            <a:r>
              <a:rPr kumimoji="0" lang="en-US" altLang="en-US" sz="900" b="0" i="0" u="none" strike="noStrike" cap="none" normalizeH="0" baseline="0" dirty="0">
                <a:ln>
                  <a:noFill/>
                </a:ln>
                <a:solidFill>
                  <a:srgbClr val="A9B7C6"/>
                </a:solidFill>
                <a:effectLst/>
                <a:latin typeface="Consolas" panose="020B0609020204030204" pitchFamily="49" charset="0"/>
              </a:rPr>
              <a:t>)</a:t>
            </a:r>
            <a:br>
              <a:rPr kumimoji="0" lang="en-US" altLang="en-US" sz="900" b="0" i="0" u="none" strike="noStrike" cap="none" normalizeH="0" baseline="0" dirty="0">
                <a:ln>
                  <a:noFill/>
                </a:ln>
                <a:solidFill>
                  <a:srgbClr val="A9B7C6"/>
                </a:solidFill>
                <a:effectLst/>
                <a:latin typeface="Consolas" panose="020B0609020204030204" pitchFamily="49" charset="0"/>
              </a:rPr>
            </a:br>
            <a:r>
              <a:rPr kumimoji="0" lang="en-US" altLang="en-US" sz="900" b="0" i="0" u="none" strike="noStrike" cap="none" normalizeH="0" baseline="0" dirty="0">
                <a:ln>
                  <a:noFill/>
                </a:ln>
                <a:solidFill>
                  <a:srgbClr val="A9B7C6"/>
                </a:solidFill>
                <a:effectLst/>
                <a:latin typeface="Consolas" panose="020B0609020204030204" pitchFamily="49" charset="0"/>
              </a:rPr>
              <a:t>classes = []</a:t>
            </a:r>
            <a:br>
              <a:rPr kumimoji="0" lang="en-US" altLang="en-US" sz="900" b="0" i="0" u="none" strike="noStrike" cap="none" normalizeH="0" baseline="0" dirty="0">
                <a:ln>
                  <a:noFill/>
                </a:ln>
                <a:solidFill>
                  <a:srgbClr val="A9B7C6"/>
                </a:solidFill>
                <a:effectLst/>
                <a:latin typeface="Consolas" panose="020B0609020204030204" pitchFamily="49" charset="0"/>
              </a:rPr>
            </a:br>
            <a:r>
              <a:rPr kumimoji="0" lang="en-US" altLang="en-US" sz="900" b="0" i="0" u="none" strike="noStrike" cap="none" normalizeH="0" baseline="0" dirty="0">
                <a:ln>
                  <a:noFill/>
                </a:ln>
                <a:solidFill>
                  <a:srgbClr val="CC7832"/>
                </a:solidFill>
                <a:effectLst/>
                <a:latin typeface="Consolas" panose="020B0609020204030204" pitchFamily="49" charset="0"/>
              </a:rPr>
              <a:t>with </a:t>
            </a:r>
            <a:r>
              <a:rPr kumimoji="0" lang="en-US" altLang="en-US" sz="900" b="0" i="0" u="none" strike="noStrike" cap="none" normalizeH="0" baseline="0" dirty="0">
                <a:ln>
                  <a:noFill/>
                </a:ln>
                <a:solidFill>
                  <a:srgbClr val="8888C6"/>
                </a:solidFill>
                <a:effectLst/>
                <a:latin typeface="Consolas" panose="020B0609020204030204" pitchFamily="49" charset="0"/>
              </a:rPr>
              <a:t>open</a:t>
            </a:r>
            <a:r>
              <a:rPr kumimoji="0" lang="en-US" altLang="en-US" sz="900" b="0" i="0" u="none" strike="noStrike" cap="none" normalizeH="0" baseline="0" dirty="0">
                <a:ln>
                  <a:noFill/>
                </a:ln>
                <a:solidFill>
                  <a:srgbClr val="A9B7C6"/>
                </a:solidFill>
                <a:effectLst/>
                <a:latin typeface="Consolas" panose="020B0609020204030204" pitchFamily="49" charset="0"/>
              </a:rPr>
              <a:t>(</a:t>
            </a:r>
            <a:r>
              <a:rPr kumimoji="0" lang="en-US" altLang="en-US" sz="900" b="0" i="0" u="none" strike="noStrike" cap="none" normalizeH="0" baseline="0" dirty="0">
                <a:ln>
                  <a:noFill/>
                </a:ln>
                <a:solidFill>
                  <a:srgbClr val="6A8759"/>
                </a:solidFill>
                <a:effectLst/>
                <a:latin typeface="Consolas" panose="020B0609020204030204" pitchFamily="49" charset="0"/>
              </a:rPr>
              <a:t>"</a:t>
            </a:r>
            <a:r>
              <a:rPr kumimoji="0" lang="en-US" altLang="en-US" sz="900" b="0" i="0" u="none" strike="noStrike" cap="none" normalizeH="0" baseline="0" dirty="0" err="1">
                <a:ln>
                  <a:noFill/>
                </a:ln>
                <a:solidFill>
                  <a:srgbClr val="6A8759"/>
                </a:solidFill>
                <a:effectLst/>
                <a:latin typeface="Consolas" panose="020B0609020204030204" pitchFamily="49" charset="0"/>
              </a:rPr>
              <a:t>coco.names</a:t>
            </a:r>
            <a:r>
              <a:rPr kumimoji="0" lang="en-US" altLang="en-US" sz="900" b="0" i="0" u="none" strike="noStrike" cap="none" normalizeH="0" baseline="0" dirty="0">
                <a:ln>
                  <a:noFill/>
                </a:ln>
                <a:solidFill>
                  <a:srgbClr val="6A8759"/>
                </a:solidFill>
                <a:effectLst/>
                <a:latin typeface="Consolas" panose="020B0609020204030204" pitchFamily="49" charset="0"/>
              </a:rPr>
              <a:t>"</a:t>
            </a:r>
            <a:r>
              <a:rPr kumimoji="0" lang="en-US" altLang="en-US" sz="900" b="0" i="0" u="none" strike="noStrike" cap="none" normalizeH="0" baseline="0" dirty="0">
                <a:ln>
                  <a:noFill/>
                </a:ln>
                <a:solidFill>
                  <a:srgbClr val="CC7832"/>
                </a:solidFill>
                <a:effectLst/>
                <a:latin typeface="Consolas" panose="020B0609020204030204" pitchFamily="49" charset="0"/>
              </a:rPr>
              <a:t>, </a:t>
            </a:r>
            <a:r>
              <a:rPr kumimoji="0" lang="en-US" altLang="en-US" sz="900" b="0" i="0" u="none" strike="noStrike" cap="none" normalizeH="0" baseline="0" dirty="0">
                <a:ln>
                  <a:noFill/>
                </a:ln>
                <a:solidFill>
                  <a:srgbClr val="6A8759"/>
                </a:solidFill>
                <a:effectLst/>
                <a:latin typeface="Consolas" panose="020B0609020204030204" pitchFamily="49" charset="0"/>
              </a:rPr>
              <a:t>"r"</a:t>
            </a:r>
            <a:r>
              <a:rPr kumimoji="0" lang="en-US" altLang="en-US" sz="900" b="0" i="0" u="none" strike="noStrike" cap="none" normalizeH="0" baseline="0" dirty="0">
                <a:ln>
                  <a:noFill/>
                </a:ln>
                <a:solidFill>
                  <a:srgbClr val="A9B7C6"/>
                </a:solidFill>
                <a:effectLst/>
                <a:latin typeface="Consolas" panose="020B0609020204030204" pitchFamily="49" charset="0"/>
              </a:rPr>
              <a:t>) </a:t>
            </a:r>
            <a:r>
              <a:rPr kumimoji="0" lang="en-US" altLang="en-US" sz="900" b="0" i="0" u="none" strike="noStrike" cap="none" normalizeH="0" baseline="0" dirty="0">
                <a:ln>
                  <a:noFill/>
                </a:ln>
                <a:solidFill>
                  <a:srgbClr val="CC7832"/>
                </a:solidFill>
                <a:effectLst/>
                <a:latin typeface="Consolas" panose="020B0609020204030204" pitchFamily="49" charset="0"/>
              </a:rPr>
              <a:t>as </a:t>
            </a:r>
            <a:r>
              <a:rPr kumimoji="0" lang="en-US" altLang="en-US" sz="900" b="0" i="0" u="none" strike="noStrike" cap="none" normalizeH="0" baseline="0" dirty="0">
                <a:ln>
                  <a:noFill/>
                </a:ln>
                <a:solidFill>
                  <a:srgbClr val="A9B7C6"/>
                </a:solidFill>
                <a:effectLst/>
                <a:latin typeface="Consolas" panose="020B0609020204030204" pitchFamily="49" charset="0"/>
              </a:rPr>
              <a:t>f:</a:t>
            </a:r>
            <a:br>
              <a:rPr kumimoji="0" lang="en-US" altLang="en-US" sz="900" b="0" i="0" u="none" strike="noStrike" cap="none" normalizeH="0" baseline="0" dirty="0">
                <a:ln>
                  <a:noFill/>
                </a:ln>
                <a:solidFill>
                  <a:srgbClr val="A9B7C6"/>
                </a:solidFill>
                <a:effectLst/>
                <a:latin typeface="Consolas" panose="020B0609020204030204" pitchFamily="49" charset="0"/>
              </a:rPr>
            </a:br>
            <a:r>
              <a:rPr kumimoji="0" lang="en-US" altLang="en-US" sz="900" b="0" i="0" u="none" strike="noStrike" cap="none" normalizeH="0" baseline="0" dirty="0">
                <a:ln>
                  <a:noFill/>
                </a:ln>
                <a:solidFill>
                  <a:srgbClr val="A9B7C6"/>
                </a:solidFill>
                <a:effectLst/>
                <a:latin typeface="Consolas" panose="020B0609020204030204" pitchFamily="49" charset="0"/>
              </a:rPr>
              <a:t>    classes = [</a:t>
            </a:r>
            <a:r>
              <a:rPr kumimoji="0" lang="en-US" altLang="en-US" sz="900" b="0" i="0" u="none" strike="noStrike" cap="none" normalizeH="0" baseline="0" dirty="0" err="1">
                <a:ln>
                  <a:noFill/>
                </a:ln>
                <a:solidFill>
                  <a:srgbClr val="A9B7C6"/>
                </a:solidFill>
                <a:effectLst/>
                <a:latin typeface="Consolas" panose="020B0609020204030204" pitchFamily="49" charset="0"/>
              </a:rPr>
              <a:t>line.strip</a:t>
            </a:r>
            <a:r>
              <a:rPr kumimoji="0" lang="en-US" altLang="en-US" sz="900" b="0" i="0" u="none" strike="noStrike" cap="none" normalizeH="0" baseline="0" dirty="0">
                <a:ln>
                  <a:noFill/>
                </a:ln>
                <a:solidFill>
                  <a:srgbClr val="A9B7C6"/>
                </a:solidFill>
                <a:effectLst/>
                <a:latin typeface="Consolas" panose="020B0609020204030204" pitchFamily="49" charset="0"/>
              </a:rPr>
              <a:t>() </a:t>
            </a:r>
            <a:r>
              <a:rPr kumimoji="0" lang="en-US" altLang="en-US" sz="900" b="0" i="0" u="none" strike="noStrike" cap="none" normalizeH="0" baseline="0" dirty="0">
                <a:ln>
                  <a:noFill/>
                </a:ln>
                <a:solidFill>
                  <a:srgbClr val="CC7832"/>
                </a:solidFill>
                <a:effectLst/>
                <a:latin typeface="Consolas" panose="020B0609020204030204" pitchFamily="49" charset="0"/>
              </a:rPr>
              <a:t>for </a:t>
            </a:r>
            <a:r>
              <a:rPr kumimoji="0" lang="en-US" altLang="en-US" sz="900" b="0" i="0" u="none" strike="noStrike" cap="none" normalizeH="0" baseline="0" dirty="0">
                <a:ln>
                  <a:noFill/>
                </a:ln>
                <a:solidFill>
                  <a:srgbClr val="A9B7C6"/>
                </a:solidFill>
                <a:effectLst/>
                <a:latin typeface="Consolas" panose="020B0609020204030204" pitchFamily="49" charset="0"/>
              </a:rPr>
              <a:t>line </a:t>
            </a:r>
            <a:r>
              <a:rPr kumimoji="0" lang="en-US" altLang="en-US" sz="900" b="0" i="0" u="none" strike="noStrike" cap="none" normalizeH="0" baseline="0" dirty="0">
                <a:ln>
                  <a:noFill/>
                </a:ln>
                <a:solidFill>
                  <a:srgbClr val="CC7832"/>
                </a:solidFill>
                <a:effectLst/>
                <a:latin typeface="Consolas" panose="020B0609020204030204" pitchFamily="49" charset="0"/>
              </a:rPr>
              <a:t>in </a:t>
            </a:r>
            <a:r>
              <a:rPr kumimoji="0" lang="en-US" altLang="en-US" sz="900" b="0" i="0" u="none" strike="noStrike" cap="none" normalizeH="0" baseline="0" dirty="0" err="1">
                <a:ln>
                  <a:noFill/>
                </a:ln>
                <a:solidFill>
                  <a:srgbClr val="A9B7C6"/>
                </a:solidFill>
                <a:effectLst/>
                <a:latin typeface="Consolas" panose="020B0609020204030204" pitchFamily="49" charset="0"/>
              </a:rPr>
              <a:t>f.readlines</a:t>
            </a:r>
            <a:r>
              <a:rPr kumimoji="0" lang="en-US" altLang="en-US" sz="900" b="0" i="0" u="none" strike="noStrike" cap="none" normalizeH="0" baseline="0" dirty="0">
                <a:ln>
                  <a:noFill/>
                </a:ln>
                <a:solidFill>
                  <a:srgbClr val="A9B7C6"/>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8">
            <a:extLst>
              <a:ext uri="{FF2B5EF4-FFF2-40B4-BE49-F238E27FC236}">
                <a16:creationId xmlns:a16="http://schemas.microsoft.com/office/drawing/2014/main" id="{0F1E5ABD-314A-4F83-BB35-B04FC7FF3804}"/>
              </a:ext>
            </a:extLst>
          </p:cNvPr>
          <p:cNvSpPr>
            <a:spLocks noChangeArrowheads="1"/>
          </p:cNvSpPr>
          <p:nvPr/>
        </p:nvSpPr>
        <p:spPr bwMode="auto">
          <a:xfrm>
            <a:off x="3824764" y="3319989"/>
            <a:ext cx="29932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A9B7C6"/>
                </a:solidFill>
                <a:effectLst/>
                <a:latin typeface="Consolas" panose="020B0609020204030204" pitchFamily="49" charset="0"/>
              </a:rPr>
              <a:t>img = cv2.imread(</a:t>
            </a:r>
            <a:r>
              <a:rPr kumimoji="0" lang="en-US" altLang="en-US" sz="900" b="0" i="0" u="none" strike="noStrike" cap="none" normalizeH="0" baseline="0">
                <a:ln>
                  <a:noFill/>
                </a:ln>
                <a:solidFill>
                  <a:srgbClr val="6A8759"/>
                </a:solidFill>
                <a:effectLst/>
                <a:latin typeface="Consolas" panose="020B0609020204030204" pitchFamily="49" charset="0"/>
              </a:rPr>
              <a:t>"IMG7.jpg"</a:t>
            </a:r>
            <a:r>
              <a:rPr kumimoji="0" lang="en-US" altLang="en-US" sz="900" b="0" i="0" u="none" strike="noStrike" cap="none" normalizeH="0" baseline="0">
                <a:ln>
                  <a:noFill/>
                </a:ln>
                <a:solidFill>
                  <a:srgbClr val="A9B7C6"/>
                </a:solidFill>
                <a:effectLst/>
                <a:latin typeface="Consolas" panose="020B0609020204030204" pitchFamily="49" charset="0"/>
              </a:rPr>
              <a:t>)</a:t>
            </a:r>
            <a:br>
              <a:rPr kumimoji="0" lang="en-US" altLang="en-US" sz="900" b="0" i="0" u="none" strike="noStrike" cap="none" normalizeH="0" baseline="0">
                <a:ln>
                  <a:noFill/>
                </a:ln>
                <a:solidFill>
                  <a:srgbClr val="A9B7C6"/>
                </a:solidFill>
                <a:effectLst/>
                <a:latin typeface="Consolas" panose="020B0609020204030204" pitchFamily="49" charset="0"/>
              </a:rPr>
            </a:br>
            <a:r>
              <a:rPr kumimoji="0" lang="en-US" altLang="en-US" sz="900" b="0" i="0" u="none" strike="noStrike" cap="none" normalizeH="0" baseline="0">
                <a:ln>
                  <a:noFill/>
                </a:ln>
                <a:solidFill>
                  <a:srgbClr val="A9B7C6"/>
                </a:solidFill>
                <a:effectLst/>
                <a:latin typeface="Consolas" panose="020B0609020204030204" pitchFamily="49" charset="0"/>
              </a:rPr>
              <a:t>img = cv2.resize(img</a:t>
            </a:r>
            <a:r>
              <a:rPr kumimoji="0" lang="en-US" altLang="en-US" sz="900" b="0" i="0" u="none" strike="noStrike" cap="none" normalizeH="0" baseline="0">
                <a:ln>
                  <a:noFill/>
                </a:ln>
                <a:solidFill>
                  <a:srgbClr val="CC7832"/>
                </a:solidFill>
                <a:effectLst/>
                <a:latin typeface="Consolas" panose="020B0609020204030204" pitchFamily="49" charset="0"/>
              </a:rPr>
              <a:t>, None, </a:t>
            </a:r>
            <a:r>
              <a:rPr kumimoji="0" lang="en-US" altLang="en-US" sz="900" b="0" i="0" u="none" strike="noStrike" cap="none" normalizeH="0" baseline="0">
                <a:ln>
                  <a:noFill/>
                </a:ln>
                <a:solidFill>
                  <a:srgbClr val="AA4926"/>
                </a:solidFill>
                <a:effectLst/>
                <a:latin typeface="Consolas" panose="020B0609020204030204" pitchFamily="49" charset="0"/>
              </a:rPr>
              <a:t>fx</a:t>
            </a:r>
            <a:r>
              <a:rPr kumimoji="0" lang="en-US" altLang="en-US" sz="900" b="0" i="0" u="none" strike="noStrike" cap="none" normalizeH="0" baseline="0">
                <a:ln>
                  <a:noFill/>
                </a:ln>
                <a:solidFill>
                  <a:srgbClr val="A9B7C6"/>
                </a:solidFill>
                <a:effectLst/>
                <a:latin typeface="Consolas" panose="020B0609020204030204" pitchFamily="49" charset="0"/>
              </a:rPr>
              <a:t>=</a:t>
            </a:r>
            <a:r>
              <a:rPr kumimoji="0" lang="en-US" altLang="en-US" sz="900" b="0" i="0" u="none" strike="noStrike" cap="none" normalizeH="0" baseline="0">
                <a:ln>
                  <a:noFill/>
                </a:ln>
                <a:solidFill>
                  <a:srgbClr val="6897BB"/>
                </a:solidFill>
                <a:effectLst/>
                <a:latin typeface="Consolas" panose="020B0609020204030204" pitchFamily="49" charset="0"/>
              </a:rPr>
              <a:t>0.4</a:t>
            </a:r>
            <a:r>
              <a:rPr kumimoji="0" lang="en-US" altLang="en-US" sz="900" b="0" i="0" u="none" strike="noStrike" cap="none" normalizeH="0" baseline="0">
                <a:ln>
                  <a:noFill/>
                </a:ln>
                <a:solidFill>
                  <a:srgbClr val="CC7832"/>
                </a:solidFill>
                <a:effectLst/>
                <a:latin typeface="Consolas" panose="020B0609020204030204" pitchFamily="49" charset="0"/>
              </a:rPr>
              <a:t>, </a:t>
            </a:r>
            <a:r>
              <a:rPr kumimoji="0" lang="en-US" altLang="en-US" sz="900" b="0" i="0" u="none" strike="noStrike" cap="none" normalizeH="0" baseline="0">
                <a:ln>
                  <a:noFill/>
                </a:ln>
                <a:solidFill>
                  <a:srgbClr val="AA4926"/>
                </a:solidFill>
                <a:effectLst/>
                <a:latin typeface="Consolas" panose="020B0609020204030204" pitchFamily="49" charset="0"/>
              </a:rPr>
              <a:t>fy</a:t>
            </a:r>
            <a:r>
              <a:rPr kumimoji="0" lang="en-US" altLang="en-US" sz="900" b="0" i="0" u="none" strike="noStrike" cap="none" normalizeH="0" baseline="0">
                <a:ln>
                  <a:noFill/>
                </a:ln>
                <a:solidFill>
                  <a:srgbClr val="A9B7C6"/>
                </a:solidFill>
                <a:effectLst/>
                <a:latin typeface="Consolas" panose="020B0609020204030204" pitchFamily="49" charset="0"/>
              </a:rPr>
              <a:t>=</a:t>
            </a:r>
            <a:r>
              <a:rPr kumimoji="0" lang="en-US" altLang="en-US" sz="900" b="0" i="0" u="none" strike="noStrike" cap="none" normalizeH="0" baseline="0">
                <a:ln>
                  <a:noFill/>
                </a:ln>
                <a:solidFill>
                  <a:srgbClr val="6897BB"/>
                </a:solidFill>
                <a:effectLst/>
                <a:latin typeface="Consolas" panose="020B0609020204030204" pitchFamily="49" charset="0"/>
              </a:rPr>
              <a:t>0.4</a:t>
            </a:r>
            <a:r>
              <a:rPr kumimoji="0" lang="en-US" altLang="en-US" sz="900" b="0" i="0" u="none" strike="noStrike" cap="none" normalizeH="0" baseline="0">
                <a:ln>
                  <a:noFill/>
                </a:ln>
                <a:solidFill>
                  <a:srgbClr val="A9B7C6"/>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2311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456BAC21-48B9-4C6F-9642-8077C6EAB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AE10E4FF-B83D-4878-9818-4DEE7BF5DCC7}"/>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VIDEO PROCESSING</a:t>
            </a:r>
          </a:p>
        </p:txBody>
      </p:sp>
      <p:pic>
        <p:nvPicPr>
          <p:cNvPr id="7" name="Picture 6">
            <a:extLst>
              <a:ext uri="{FF2B5EF4-FFF2-40B4-BE49-F238E27FC236}">
                <a16:creationId xmlns:a16="http://schemas.microsoft.com/office/drawing/2014/main" id="{6F668E6F-D7CE-4445-8E07-EEEAB280A436}"/>
              </a:ext>
            </a:extLst>
          </p:cNvPr>
          <p:cNvPicPr>
            <a:picLocks noChangeAspect="1"/>
          </p:cNvPicPr>
          <p:nvPr/>
        </p:nvPicPr>
        <p:blipFill rotWithShape="1">
          <a:blip r:embed="rId4"/>
          <a:srcRect t="17474"/>
          <a:stretch/>
        </p:blipFill>
        <p:spPr>
          <a:xfrm>
            <a:off x="304965" y="1435895"/>
            <a:ext cx="3195473" cy="2449410"/>
          </a:xfrm>
          <a:prstGeom prst="rect">
            <a:avLst/>
          </a:prstGeom>
        </p:spPr>
      </p:pic>
      <p:sp>
        <p:nvSpPr>
          <p:cNvPr id="8" name="Google Shape;109;p25">
            <a:extLst>
              <a:ext uri="{FF2B5EF4-FFF2-40B4-BE49-F238E27FC236}">
                <a16:creationId xmlns:a16="http://schemas.microsoft.com/office/drawing/2014/main" id="{E08765C4-B2C7-4920-BAA2-385166D6688C}"/>
              </a:ext>
            </a:extLst>
          </p:cNvPr>
          <p:cNvSpPr txBox="1">
            <a:spLocks/>
          </p:cNvSpPr>
          <p:nvPr/>
        </p:nvSpPr>
        <p:spPr>
          <a:xfrm>
            <a:off x="3781425" y="1343025"/>
            <a:ext cx="3601623" cy="329105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accent4"/>
                </a:solidFill>
                <a:latin typeface="Rajdhani" panose="020B0604020202020204" charset="0"/>
                <a:cs typeface="Rajdhani" panose="020B0604020202020204" charset="0"/>
              </a:rPr>
              <a:t>Import the package</a:t>
            </a: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r>
              <a:rPr lang="en-US" sz="1200" dirty="0">
                <a:solidFill>
                  <a:schemeClr val="accent4"/>
                </a:solidFill>
                <a:latin typeface="Rajdhani" panose="020B0604020202020204" charset="0"/>
                <a:cs typeface="Rajdhani" panose="020B0604020202020204" charset="0"/>
              </a:rPr>
              <a:t>Load YOLO Data</a:t>
            </a: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r>
              <a:rPr lang="en-US" sz="1200" dirty="0">
                <a:solidFill>
                  <a:schemeClr val="accent4"/>
                </a:solidFill>
                <a:latin typeface="Rajdhani" panose="020B0604020202020204" charset="0"/>
                <a:cs typeface="Rajdhani" panose="020B0604020202020204" charset="0"/>
              </a:rPr>
              <a:t>Load Video</a:t>
            </a: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endParaRPr lang="en-US" sz="1200" dirty="0">
              <a:solidFill>
                <a:schemeClr val="accent4"/>
              </a:solidFill>
              <a:latin typeface="Rajdhani" panose="020B0604020202020204" charset="0"/>
              <a:cs typeface="Rajdhani" panose="020B0604020202020204" charset="0"/>
            </a:endParaRPr>
          </a:p>
          <a:p>
            <a:r>
              <a:rPr lang="en-CA" sz="1200" dirty="0">
                <a:solidFill>
                  <a:schemeClr val="accent4"/>
                </a:solidFill>
                <a:latin typeface="Rajdhani" panose="020B0604020202020204" charset="0"/>
                <a:cs typeface="Rajdhani" panose="020B0604020202020204" charset="0"/>
              </a:rPr>
              <a:t>Detecting the object</a:t>
            </a:r>
          </a:p>
          <a:p>
            <a:endParaRPr lang="en-CA" sz="1200" dirty="0">
              <a:solidFill>
                <a:schemeClr val="accent4"/>
              </a:solidFill>
              <a:latin typeface="Rajdhani" panose="020B0604020202020204" charset="0"/>
              <a:cs typeface="Rajdhani" panose="020B0604020202020204" charset="0"/>
            </a:endParaRPr>
          </a:p>
          <a:p>
            <a:r>
              <a:rPr lang="en-CA" sz="1200" dirty="0">
                <a:solidFill>
                  <a:schemeClr val="accent4"/>
                </a:solidFill>
                <a:latin typeface="Rajdhani" panose="020B0604020202020204" charset="0"/>
                <a:cs typeface="Rajdhani" panose="020B0604020202020204" charset="0"/>
              </a:rPr>
              <a:t>Showing the information on the screen</a:t>
            </a:r>
          </a:p>
        </p:txBody>
      </p:sp>
      <p:sp>
        <p:nvSpPr>
          <p:cNvPr id="9" name="Rectangle 6">
            <a:extLst>
              <a:ext uri="{FF2B5EF4-FFF2-40B4-BE49-F238E27FC236}">
                <a16:creationId xmlns:a16="http://schemas.microsoft.com/office/drawing/2014/main" id="{BBE024B1-97B6-45D4-A1BA-B92C0F2326BC}"/>
              </a:ext>
            </a:extLst>
          </p:cNvPr>
          <p:cNvSpPr>
            <a:spLocks noChangeArrowheads="1"/>
          </p:cNvSpPr>
          <p:nvPr/>
        </p:nvSpPr>
        <p:spPr bwMode="auto">
          <a:xfrm>
            <a:off x="3824764" y="1700211"/>
            <a:ext cx="2450306"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C7832"/>
                </a:solidFill>
                <a:effectLst/>
                <a:latin typeface="Consolas" panose="020B0609020204030204" pitchFamily="49" charset="0"/>
              </a:rPr>
              <a:t>import </a:t>
            </a:r>
            <a:r>
              <a:rPr kumimoji="0" lang="en-US" altLang="en-US" sz="900" b="0" i="0" u="none" strike="noStrike" cap="none" normalizeH="0" baseline="0" dirty="0">
                <a:ln>
                  <a:noFill/>
                </a:ln>
                <a:solidFill>
                  <a:srgbClr val="A9B7C6"/>
                </a:solidFill>
                <a:effectLst/>
                <a:latin typeface="Consolas" panose="020B0609020204030204" pitchFamily="49" charset="0"/>
              </a:rPr>
              <a:t>cv2</a:t>
            </a:r>
            <a:br>
              <a:rPr kumimoji="0" lang="en-US" altLang="en-US" sz="900" b="0" i="0" u="none" strike="noStrike" cap="none" normalizeH="0" baseline="0" dirty="0">
                <a:ln>
                  <a:noFill/>
                </a:ln>
                <a:solidFill>
                  <a:srgbClr val="A9B7C6"/>
                </a:solidFill>
                <a:effectLst/>
                <a:latin typeface="Consolas" panose="020B0609020204030204" pitchFamily="49" charset="0"/>
              </a:rPr>
            </a:br>
            <a:r>
              <a:rPr kumimoji="0" lang="en-US" altLang="en-US" sz="900" b="0" i="0" u="none" strike="noStrike" cap="none" normalizeH="0" baseline="0" dirty="0">
                <a:ln>
                  <a:noFill/>
                </a:ln>
                <a:solidFill>
                  <a:srgbClr val="CC7832"/>
                </a:solidFill>
                <a:effectLst/>
                <a:latin typeface="Consolas" panose="020B0609020204030204" pitchFamily="49" charset="0"/>
              </a:rPr>
              <a:t>import </a:t>
            </a:r>
            <a:r>
              <a:rPr kumimoji="0" lang="en-US" altLang="en-US" sz="900" b="0" i="0" u="none" strike="noStrike" cap="none" normalizeH="0" baseline="0" dirty="0" err="1">
                <a:ln>
                  <a:noFill/>
                </a:ln>
                <a:solidFill>
                  <a:srgbClr val="A9B7C6"/>
                </a:solidFill>
                <a:effectLst/>
                <a:latin typeface="Consolas" panose="020B0609020204030204" pitchFamily="49" charset="0"/>
              </a:rPr>
              <a:t>numpy</a:t>
            </a:r>
            <a:r>
              <a:rPr kumimoji="0" lang="en-US" altLang="en-US" sz="900" b="0" i="0" u="none" strike="noStrike" cap="none" normalizeH="0" baseline="0" dirty="0">
                <a:ln>
                  <a:noFill/>
                </a:ln>
                <a:solidFill>
                  <a:srgbClr val="A9B7C6"/>
                </a:solidFill>
                <a:effectLst/>
                <a:latin typeface="Consolas" panose="020B0609020204030204" pitchFamily="49" charset="0"/>
              </a:rPr>
              <a:t> </a:t>
            </a:r>
            <a:r>
              <a:rPr kumimoji="0" lang="en-US" altLang="en-US" sz="900" b="0" i="0" u="none" strike="noStrike" cap="none" normalizeH="0" baseline="0" dirty="0">
                <a:ln>
                  <a:noFill/>
                </a:ln>
                <a:solidFill>
                  <a:srgbClr val="CC7832"/>
                </a:solidFill>
                <a:effectLst/>
                <a:latin typeface="Consolas" panose="020B0609020204030204" pitchFamily="49" charset="0"/>
              </a:rPr>
              <a:t>as </a:t>
            </a:r>
            <a:r>
              <a:rPr kumimoji="0" lang="en-US" altLang="en-US" sz="900" b="0" i="0" u="none" strike="noStrike" cap="none" normalizeH="0" baseline="0" dirty="0">
                <a:ln>
                  <a:noFill/>
                </a:ln>
                <a:solidFill>
                  <a:srgbClr val="A9B7C6"/>
                </a:solidFill>
                <a:effectLst/>
                <a:latin typeface="Consolas" panose="020B0609020204030204" pitchFamily="49" charset="0"/>
              </a:rPr>
              <a:t>np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0BAC53FA-036A-4AA9-ABE1-E4E30C5D494B}"/>
              </a:ext>
            </a:extLst>
          </p:cNvPr>
          <p:cNvSpPr>
            <a:spLocks noChangeArrowheads="1"/>
          </p:cNvSpPr>
          <p:nvPr/>
        </p:nvSpPr>
        <p:spPr bwMode="auto">
          <a:xfrm>
            <a:off x="3824764" y="2382316"/>
            <a:ext cx="3697605"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A9B7C6"/>
                </a:solidFill>
                <a:effectLst/>
                <a:latin typeface="Consolas" panose="020B0609020204030204" pitchFamily="49" charset="0"/>
              </a:rPr>
              <a:t>net = cv2.dnn.readNet(</a:t>
            </a:r>
            <a:r>
              <a:rPr kumimoji="0" lang="en-US" altLang="en-US" sz="900" b="0" i="0" u="none" strike="noStrike" cap="none" normalizeH="0" baseline="0" dirty="0">
                <a:ln>
                  <a:noFill/>
                </a:ln>
                <a:solidFill>
                  <a:srgbClr val="6A8759"/>
                </a:solidFill>
                <a:effectLst/>
                <a:latin typeface="Consolas" panose="020B0609020204030204" pitchFamily="49" charset="0"/>
              </a:rPr>
              <a:t>"yolov3.weights"</a:t>
            </a:r>
            <a:r>
              <a:rPr kumimoji="0" lang="en-US" altLang="en-US" sz="900" b="0" i="0" u="none" strike="noStrike" cap="none" normalizeH="0" baseline="0" dirty="0">
                <a:ln>
                  <a:noFill/>
                </a:ln>
                <a:solidFill>
                  <a:srgbClr val="CC7832"/>
                </a:solidFill>
                <a:effectLst/>
                <a:latin typeface="Consolas" panose="020B0609020204030204" pitchFamily="49" charset="0"/>
              </a:rPr>
              <a:t>, </a:t>
            </a:r>
            <a:r>
              <a:rPr kumimoji="0" lang="en-US" altLang="en-US" sz="900" b="0" i="0" u="none" strike="noStrike" cap="none" normalizeH="0" baseline="0" dirty="0">
                <a:ln>
                  <a:noFill/>
                </a:ln>
                <a:solidFill>
                  <a:srgbClr val="6A8759"/>
                </a:solidFill>
                <a:effectLst/>
                <a:latin typeface="Consolas" panose="020B0609020204030204" pitchFamily="49" charset="0"/>
              </a:rPr>
              <a:t>"yolov3.cfg"</a:t>
            </a:r>
            <a:r>
              <a:rPr kumimoji="0" lang="en-US" altLang="en-US" sz="900" b="0" i="0" u="none" strike="noStrike" cap="none" normalizeH="0" baseline="0" dirty="0">
                <a:ln>
                  <a:noFill/>
                </a:ln>
                <a:solidFill>
                  <a:srgbClr val="A9B7C6"/>
                </a:solidFill>
                <a:effectLst/>
                <a:latin typeface="Consolas" panose="020B0609020204030204" pitchFamily="49" charset="0"/>
              </a:rPr>
              <a:t>)</a:t>
            </a:r>
            <a:br>
              <a:rPr kumimoji="0" lang="en-US" altLang="en-US" sz="900" b="0" i="0" u="none" strike="noStrike" cap="none" normalizeH="0" baseline="0" dirty="0">
                <a:ln>
                  <a:noFill/>
                </a:ln>
                <a:solidFill>
                  <a:srgbClr val="A9B7C6"/>
                </a:solidFill>
                <a:effectLst/>
                <a:latin typeface="Consolas" panose="020B0609020204030204" pitchFamily="49" charset="0"/>
              </a:rPr>
            </a:br>
            <a:r>
              <a:rPr kumimoji="0" lang="en-US" altLang="en-US" sz="900" b="0" i="0" u="none" strike="noStrike" cap="none" normalizeH="0" baseline="0" dirty="0">
                <a:ln>
                  <a:noFill/>
                </a:ln>
                <a:solidFill>
                  <a:srgbClr val="A9B7C6"/>
                </a:solidFill>
                <a:effectLst/>
                <a:latin typeface="Consolas" panose="020B0609020204030204" pitchFamily="49" charset="0"/>
              </a:rPr>
              <a:t>classes = []</a:t>
            </a:r>
            <a:br>
              <a:rPr kumimoji="0" lang="en-US" altLang="en-US" sz="900" b="0" i="0" u="none" strike="noStrike" cap="none" normalizeH="0" baseline="0" dirty="0">
                <a:ln>
                  <a:noFill/>
                </a:ln>
                <a:solidFill>
                  <a:srgbClr val="A9B7C6"/>
                </a:solidFill>
                <a:effectLst/>
                <a:latin typeface="Consolas" panose="020B0609020204030204" pitchFamily="49" charset="0"/>
              </a:rPr>
            </a:br>
            <a:r>
              <a:rPr kumimoji="0" lang="en-US" altLang="en-US" sz="900" b="0" i="0" u="none" strike="noStrike" cap="none" normalizeH="0" baseline="0" dirty="0">
                <a:ln>
                  <a:noFill/>
                </a:ln>
                <a:solidFill>
                  <a:srgbClr val="CC7832"/>
                </a:solidFill>
                <a:effectLst/>
                <a:latin typeface="Consolas" panose="020B0609020204030204" pitchFamily="49" charset="0"/>
              </a:rPr>
              <a:t>with </a:t>
            </a:r>
            <a:r>
              <a:rPr kumimoji="0" lang="en-US" altLang="en-US" sz="900" b="0" i="0" u="none" strike="noStrike" cap="none" normalizeH="0" baseline="0" dirty="0">
                <a:ln>
                  <a:noFill/>
                </a:ln>
                <a:solidFill>
                  <a:srgbClr val="8888C6"/>
                </a:solidFill>
                <a:effectLst/>
                <a:latin typeface="Consolas" panose="020B0609020204030204" pitchFamily="49" charset="0"/>
              </a:rPr>
              <a:t>open</a:t>
            </a:r>
            <a:r>
              <a:rPr kumimoji="0" lang="en-US" altLang="en-US" sz="900" b="0" i="0" u="none" strike="noStrike" cap="none" normalizeH="0" baseline="0" dirty="0">
                <a:ln>
                  <a:noFill/>
                </a:ln>
                <a:solidFill>
                  <a:srgbClr val="A9B7C6"/>
                </a:solidFill>
                <a:effectLst/>
                <a:latin typeface="Consolas" panose="020B0609020204030204" pitchFamily="49" charset="0"/>
              </a:rPr>
              <a:t>(</a:t>
            </a:r>
            <a:r>
              <a:rPr kumimoji="0" lang="en-US" altLang="en-US" sz="900" b="0" i="0" u="none" strike="noStrike" cap="none" normalizeH="0" baseline="0" dirty="0">
                <a:ln>
                  <a:noFill/>
                </a:ln>
                <a:solidFill>
                  <a:srgbClr val="6A8759"/>
                </a:solidFill>
                <a:effectLst/>
                <a:latin typeface="Consolas" panose="020B0609020204030204" pitchFamily="49" charset="0"/>
              </a:rPr>
              <a:t>"</a:t>
            </a:r>
            <a:r>
              <a:rPr kumimoji="0" lang="en-US" altLang="en-US" sz="900" b="0" i="0" u="none" strike="noStrike" cap="none" normalizeH="0" baseline="0" dirty="0" err="1">
                <a:ln>
                  <a:noFill/>
                </a:ln>
                <a:solidFill>
                  <a:srgbClr val="6A8759"/>
                </a:solidFill>
                <a:effectLst/>
                <a:latin typeface="Consolas" panose="020B0609020204030204" pitchFamily="49" charset="0"/>
              </a:rPr>
              <a:t>coco.names</a:t>
            </a:r>
            <a:r>
              <a:rPr kumimoji="0" lang="en-US" altLang="en-US" sz="900" b="0" i="0" u="none" strike="noStrike" cap="none" normalizeH="0" baseline="0" dirty="0">
                <a:ln>
                  <a:noFill/>
                </a:ln>
                <a:solidFill>
                  <a:srgbClr val="6A8759"/>
                </a:solidFill>
                <a:effectLst/>
                <a:latin typeface="Consolas" panose="020B0609020204030204" pitchFamily="49" charset="0"/>
              </a:rPr>
              <a:t>"</a:t>
            </a:r>
            <a:r>
              <a:rPr kumimoji="0" lang="en-US" altLang="en-US" sz="900" b="0" i="0" u="none" strike="noStrike" cap="none" normalizeH="0" baseline="0" dirty="0">
                <a:ln>
                  <a:noFill/>
                </a:ln>
                <a:solidFill>
                  <a:srgbClr val="CC7832"/>
                </a:solidFill>
                <a:effectLst/>
                <a:latin typeface="Consolas" panose="020B0609020204030204" pitchFamily="49" charset="0"/>
              </a:rPr>
              <a:t>, </a:t>
            </a:r>
            <a:r>
              <a:rPr kumimoji="0" lang="en-US" altLang="en-US" sz="900" b="0" i="0" u="none" strike="noStrike" cap="none" normalizeH="0" baseline="0" dirty="0">
                <a:ln>
                  <a:noFill/>
                </a:ln>
                <a:solidFill>
                  <a:srgbClr val="6A8759"/>
                </a:solidFill>
                <a:effectLst/>
                <a:latin typeface="Consolas" panose="020B0609020204030204" pitchFamily="49" charset="0"/>
              </a:rPr>
              <a:t>"r"</a:t>
            </a:r>
            <a:r>
              <a:rPr kumimoji="0" lang="en-US" altLang="en-US" sz="900" b="0" i="0" u="none" strike="noStrike" cap="none" normalizeH="0" baseline="0" dirty="0">
                <a:ln>
                  <a:noFill/>
                </a:ln>
                <a:solidFill>
                  <a:srgbClr val="A9B7C6"/>
                </a:solidFill>
                <a:effectLst/>
                <a:latin typeface="Consolas" panose="020B0609020204030204" pitchFamily="49" charset="0"/>
              </a:rPr>
              <a:t>) </a:t>
            </a:r>
            <a:r>
              <a:rPr kumimoji="0" lang="en-US" altLang="en-US" sz="900" b="0" i="0" u="none" strike="noStrike" cap="none" normalizeH="0" baseline="0" dirty="0">
                <a:ln>
                  <a:noFill/>
                </a:ln>
                <a:solidFill>
                  <a:srgbClr val="CC7832"/>
                </a:solidFill>
                <a:effectLst/>
                <a:latin typeface="Consolas" panose="020B0609020204030204" pitchFamily="49" charset="0"/>
              </a:rPr>
              <a:t>as </a:t>
            </a:r>
            <a:r>
              <a:rPr kumimoji="0" lang="en-US" altLang="en-US" sz="900" b="0" i="0" u="none" strike="noStrike" cap="none" normalizeH="0" baseline="0" dirty="0">
                <a:ln>
                  <a:noFill/>
                </a:ln>
                <a:solidFill>
                  <a:srgbClr val="A9B7C6"/>
                </a:solidFill>
                <a:effectLst/>
                <a:latin typeface="Consolas" panose="020B0609020204030204" pitchFamily="49" charset="0"/>
              </a:rPr>
              <a:t>f:</a:t>
            </a:r>
            <a:br>
              <a:rPr kumimoji="0" lang="en-US" altLang="en-US" sz="900" b="0" i="0" u="none" strike="noStrike" cap="none" normalizeH="0" baseline="0" dirty="0">
                <a:ln>
                  <a:noFill/>
                </a:ln>
                <a:solidFill>
                  <a:srgbClr val="A9B7C6"/>
                </a:solidFill>
                <a:effectLst/>
                <a:latin typeface="Consolas" panose="020B0609020204030204" pitchFamily="49" charset="0"/>
              </a:rPr>
            </a:br>
            <a:r>
              <a:rPr kumimoji="0" lang="en-US" altLang="en-US" sz="900" b="0" i="0" u="none" strike="noStrike" cap="none" normalizeH="0" baseline="0" dirty="0">
                <a:ln>
                  <a:noFill/>
                </a:ln>
                <a:solidFill>
                  <a:srgbClr val="A9B7C6"/>
                </a:solidFill>
                <a:effectLst/>
                <a:latin typeface="Consolas" panose="020B0609020204030204" pitchFamily="49" charset="0"/>
              </a:rPr>
              <a:t>    classes = [</a:t>
            </a:r>
            <a:r>
              <a:rPr kumimoji="0" lang="en-US" altLang="en-US" sz="900" b="0" i="0" u="none" strike="noStrike" cap="none" normalizeH="0" baseline="0" dirty="0" err="1">
                <a:ln>
                  <a:noFill/>
                </a:ln>
                <a:solidFill>
                  <a:srgbClr val="A9B7C6"/>
                </a:solidFill>
                <a:effectLst/>
                <a:latin typeface="Consolas" panose="020B0609020204030204" pitchFamily="49" charset="0"/>
              </a:rPr>
              <a:t>line.strip</a:t>
            </a:r>
            <a:r>
              <a:rPr kumimoji="0" lang="en-US" altLang="en-US" sz="900" b="0" i="0" u="none" strike="noStrike" cap="none" normalizeH="0" baseline="0" dirty="0">
                <a:ln>
                  <a:noFill/>
                </a:ln>
                <a:solidFill>
                  <a:srgbClr val="A9B7C6"/>
                </a:solidFill>
                <a:effectLst/>
                <a:latin typeface="Consolas" panose="020B0609020204030204" pitchFamily="49" charset="0"/>
              </a:rPr>
              <a:t>() </a:t>
            </a:r>
            <a:r>
              <a:rPr kumimoji="0" lang="en-US" altLang="en-US" sz="900" b="0" i="0" u="none" strike="noStrike" cap="none" normalizeH="0" baseline="0" dirty="0">
                <a:ln>
                  <a:noFill/>
                </a:ln>
                <a:solidFill>
                  <a:srgbClr val="CC7832"/>
                </a:solidFill>
                <a:effectLst/>
                <a:latin typeface="Consolas" panose="020B0609020204030204" pitchFamily="49" charset="0"/>
              </a:rPr>
              <a:t>for </a:t>
            </a:r>
            <a:r>
              <a:rPr kumimoji="0" lang="en-US" altLang="en-US" sz="900" b="0" i="0" u="none" strike="noStrike" cap="none" normalizeH="0" baseline="0" dirty="0">
                <a:ln>
                  <a:noFill/>
                </a:ln>
                <a:solidFill>
                  <a:srgbClr val="A9B7C6"/>
                </a:solidFill>
                <a:effectLst/>
                <a:latin typeface="Consolas" panose="020B0609020204030204" pitchFamily="49" charset="0"/>
              </a:rPr>
              <a:t>line </a:t>
            </a:r>
            <a:r>
              <a:rPr kumimoji="0" lang="en-US" altLang="en-US" sz="900" b="0" i="0" u="none" strike="noStrike" cap="none" normalizeH="0" baseline="0" dirty="0">
                <a:ln>
                  <a:noFill/>
                </a:ln>
                <a:solidFill>
                  <a:srgbClr val="CC7832"/>
                </a:solidFill>
                <a:effectLst/>
                <a:latin typeface="Consolas" panose="020B0609020204030204" pitchFamily="49" charset="0"/>
              </a:rPr>
              <a:t>in </a:t>
            </a:r>
            <a:r>
              <a:rPr kumimoji="0" lang="en-US" altLang="en-US" sz="900" b="0" i="0" u="none" strike="noStrike" cap="none" normalizeH="0" baseline="0" dirty="0" err="1">
                <a:ln>
                  <a:noFill/>
                </a:ln>
                <a:solidFill>
                  <a:srgbClr val="A9B7C6"/>
                </a:solidFill>
                <a:effectLst/>
                <a:latin typeface="Consolas" panose="020B0609020204030204" pitchFamily="49" charset="0"/>
              </a:rPr>
              <a:t>f.readlines</a:t>
            </a:r>
            <a:r>
              <a:rPr kumimoji="0" lang="en-US" altLang="en-US" sz="900" b="0" i="0" u="none" strike="noStrike" cap="none" normalizeH="0" baseline="0" dirty="0">
                <a:ln>
                  <a:noFill/>
                </a:ln>
                <a:solidFill>
                  <a:srgbClr val="A9B7C6"/>
                </a:solidFill>
                <a:effectLst/>
                <a:latin typeface="Consolas" panose="020B06090202040302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0C8C4455-7D38-4B05-9CBF-F4793BBF4125}"/>
              </a:ext>
            </a:extLst>
          </p:cNvPr>
          <p:cNvSpPr>
            <a:spLocks noChangeArrowheads="1"/>
          </p:cNvSpPr>
          <p:nvPr/>
        </p:nvSpPr>
        <p:spPr bwMode="auto">
          <a:xfrm>
            <a:off x="3824764" y="3341420"/>
            <a:ext cx="2671763"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A9B7C6"/>
                </a:solidFill>
                <a:effectLst/>
                <a:latin typeface="Consolas" panose="020B0609020204030204" pitchFamily="49" charset="0"/>
              </a:rPr>
              <a:t>cap = cv2.VideoCapture(</a:t>
            </a:r>
            <a:r>
              <a:rPr kumimoji="0" lang="en-US" altLang="en-US" sz="900" b="0" i="0" u="none" strike="noStrike" cap="none" normalizeH="0" baseline="0">
                <a:ln>
                  <a:noFill/>
                </a:ln>
                <a:solidFill>
                  <a:srgbClr val="6A8759"/>
                </a:solidFill>
                <a:effectLst/>
                <a:latin typeface="Consolas" panose="020B0609020204030204" pitchFamily="49" charset="0"/>
              </a:rPr>
              <a:t>"Video1.mp4"</a:t>
            </a:r>
            <a:r>
              <a:rPr kumimoji="0" lang="en-US" altLang="en-US" sz="900" b="0" i="0" u="none" strike="noStrike" cap="none" normalizeH="0" baseline="0">
                <a:ln>
                  <a:noFill/>
                </a:ln>
                <a:solidFill>
                  <a:srgbClr val="A9B7C6"/>
                </a:solidFill>
                <a:effectLst/>
                <a:latin typeface="Consolas" panose="020B0609020204030204" pitchFamily="49" charset="0"/>
              </a:rPr>
              <a:t>)</a:t>
            </a:r>
            <a:br>
              <a:rPr kumimoji="0" lang="en-US" altLang="en-US" sz="900" b="0" i="0" u="none" strike="noStrike" cap="none" normalizeH="0" baseline="0">
                <a:ln>
                  <a:noFill/>
                </a:ln>
                <a:solidFill>
                  <a:srgbClr val="A9B7C6"/>
                </a:solidFill>
                <a:effectLst/>
                <a:latin typeface="Consolas" panose="020B0609020204030204" pitchFamily="49" charset="0"/>
              </a:rPr>
            </a:br>
            <a:r>
              <a:rPr kumimoji="0" lang="en-US" altLang="en-US" sz="900" b="0" i="0" u="none" strike="noStrike" cap="none" normalizeH="0" baseline="0">
                <a:ln>
                  <a:noFill/>
                </a:ln>
                <a:solidFill>
                  <a:srgbClr val="A9B7C6"/>
                </a:solidFill>
                <a:effectLst/>
                <a:latin typeface="Consolas" panose="020B0609020204030204" pitchFamily="49" charset="0"/>
              </a:rPr>
              <a:t>font = cv2.FONT_HERSHEY_PLAIN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4110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917750" y="971850"/>
            <a:ext cx="3787800" cy="31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4000" b="0" dirty="0"/>
              <a:t>BENEFITS</a:t>
            </a:r>
            <a:endParaRPr sz="4000" b="0" dirty="0"/>
          </a:p>
        </p:txBody>
      </p:sp>
      <p:sp>
        <p:nvSpPr>
          <p:cNvPr id="175" name="Google Shape;175;p30"/>
          <p:cNvSpPr txBox="1">
            <a:spLocks noGrp="1"/>
          </p:cNvSpPr>
          <p:nvPr>
            <p:ph type="subTitle" idx="1"/>
          </p:nvPr>
        </p:nvSpPr>
        <p:spPr>
          <a:xfrm>
            <a:off x="4917750" y="3290550"/>
            <a:ext cx="3593790" cy="456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dirty="0">
                <a:latin typeface="Rajdhani" panose="020B0604020202020204" charset="0"/>
                <a:cs typeface="Rajdhani" panose="020B0604020202020204" charset="0"/>
              </a:rPr>
              <a:t>SOLUTION</a:t>
            </a:r>
            <a:endParaRPr sz="1800" dirty="0">
              <a:latin typeface="Rajdhani" panose="020B0604020202020204" charset="0"/>
              <a:cs typeface="Rajdhani" panose="020B0604020202020204" charset="0"/>
            </a:endParaRPr>
          </a:p>
        </p:txBody>
      </p:sp>
      <p:sp>
        <p:nvSpPr>
          <p:cNvPr id="176" name="Google Shape;176;p30"/>
          <p:cNvSpPr txBox="1">
            <a:spLocks noGrp="1"/>
          </p:cNvSpPr>
          <p:nvPr>
            <p:ph type="title" idx="2"/>
          </p:nvPr>
        </p:nvSpPr>
        <p:spPr>
          <a:xfrm>
            <a:off x="3426105" y="2204299"/>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0" b="0" dirty="0"/>
              <a:t>05</a:t>
            </a:r>
            <a:endParaRPr sz="10000" b="0"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grpSp>
        <p:nvGrpSpPr>
          <p:cNvPr id="6" name="Google Shape;13584;p63">
            <a:extLst>
              <a:ext uri="{FF2B5EF4-FFF2-40B4-BE49-F238E27FC236}">
                <a16:creationId xmlns:a16="http://schemas.microsoft.com/office/drawing/2014/main" id="{2B798927-AF2D-4DA6-B6DD-68E3842B460F}"/>
              </a:ext>
            </a:extLst>
          </p:cNvPr>
          <p:cNvGrpSpPr/>
          <p:nvPr/>
        </p:nvGrpSpPr>
        <p:grpSpPr>
          <a:xfrm>
            <a:off x="1488984" y="2116446"/>
            <a:ext cx="1825715" cy="1631025"/>
            <a:chOff x="2770052" y="2009628"/>
            <a:chExt cx="327085" cy="277080"/>
          </a:xfrm>
          <a:solidFill>
            <a:schemeClr val="accent4"/>
          </a:solidFill>
        </p:grpSpPr>
        <p:sp>
          <p:nvSpPr>
            <p:cNvPr id="7" name="Google Shape;13585;p63">
              <a:extLst>
                <a:ext uri="{FF2B5EF4-FFF2-40B4-BE49-F238E27FC236}">
                  <a16:creationId xmlns:a16="http://schemas.microsoft.com/office/drawing/2014/main" id="{06B0EB2C-64B3-45AE-9369-D90B4EEF2DD9}"/>
                </a:ext>
              </a:extLst>
            </p:cNvPr>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586;p63">
              <a:extLst>
                <a:ext uri="{FF2B5EF4-FFF2-40B4-BE49-F238E27FC236}">
                  <a16:creationId xmlns:a16="http://schemas.microsoft.com/office/drawing/2014/main" id="{EFA5DD03-1F03-47B6-ACA3-A54300BC9A2C}"/>
                </a:ext>
              </a:extLst>
            </p:cNvPr>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ell phone&#10;&#10;Description automatically generated">
            <a:extLst>
              <a:ext uri="{FF2B5EF4-FFF2-40B4-BE49-F238E27FC236}">
                <a16:creationId xmlns:a16="http://schemas.microsoft.com/office/drawing/2014/main" id="{1DE7191C-4C26-4D36-8A4E-34BF60E48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Tree>
    <p:extLst>
      <p:ext uri="{BB962C8B-B14F-4D97-AF65-F5344CB8AC3E}">
        <p14:creationId xmlns:p14="http://schemas.microsoft.com/office/powerpoint/2010/main" val="272878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pic>
        <p:nvPicPr>
          <p:cNvPr id="1794" name="Google Shape;1794;p47"/>
          <p:cNvPicPr preferRelativeResize="0"/>
          <p:nvPr/>
        </p:nvPicPr>
        <p:blipFill rotWithShape="1">
          <a:blip r:embed="rId4">
            <a:alphaModFix/>
          </a:blip>
          <a:srcRect l="25302" r="25297"/>
          <a:stretch/>
        </p:blipFill>
        <p:spPr>
          <a:xfrm>
            <a:off x="5944220" y="1082525"/>
            <a:ext cx="2845450" cy="3240024"/>
          </a:xfrm>
          <a:prstGeom prst="rect">
            <a:avLst/>
          </a:prstGeom>
          <a:noFill/>
          <a:ln>
            <a:noFill/>
          </a:ln>
        </p:spPr>
      </p:pic>
      <p:sp>
        <p:nvSpPr>
          <p:cNvPr id="7" name="Google Shape;109;p25">
            <a:extLst>
              <a:ext uri="{FF2B5EF4-FFF2-40B4-BE49-F238E27FC236}">
                <a16:creationId xmlns:a16="http://schemas.microsoft.com/office/drawing/2014/main" id="{DF5E2DC0-FB67-41C4-88C0-6BCB8DF6863D}"/>
              </a:ext>
            </a:extLst>
          </p:cNvPr>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0" dirty="0"/>
              <a:t>OBJECTIVE</a:t>
            </a:r>
            <a:endParaRPr sz="3600" b="0" dirty="0">
              <a:solidFill>
                <a:srgbClr val="F3F3F3"/>
              </a:solidFill>
            </a:endParaRPr>
          </a:p>
        </p:txBody>
      </p:sp>
      <p:pic>
        <p:nvPicPr>
          <p:cNvPr id="8" name="Picture 7" descr="A screenshot of a cell phone&#10;&#10;Description automatically generated">
            <a:extLst>
              <a:ext uri="{FF2B5EF4-FFF2-40B4-BE49-F238E27FC236}">
                <a16:creationId xmlns:a16="http://schemas.microsoft.com/office/drawing/2014/main" id="{4F40EF7D-5059-4360-B11D-E528546A04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9" name="Rectangle 8">
            <a:extLst>
              <a:ext uri="{FF2B5EF4-FFF2-40B4-BE49-F238E27FC236}">
                <a16:creationId xmlns:a16="http://schemas.microsoft.com/office/drawing/2014/main" id="{E47F8D16-C42D-4BC0-8476-F0FC6C9A0D50}"/>
              </a:ext>
            </a:extLst>
          </p:cNvPr>
          <p:cNvSpPr/>
          <p:nvPr/>
        </p:nvSpPr>
        <p:spPr>
          <a:xfrm>
            <a:off x="1234440" y="2019542"/>
            <a:ext cx="4572000" cy="1754326"/>
          </a:xfrm>
          <a:prstGeom prst="rect">
            <a:avLst/>
          </a:prstGeom>
        </p:spPr>
        <p:txBody>
          <a:bodyPr>
            <a:spAutoFit/>
          </a:bodyPr>
          <a:lstStyle/>
          <a:p>
            <a:pPr algn="just"/>
            <a:r>
              <a:rPr lang="en-US" sz="1200" dirty="0">
                <a:solidFill>
                  <a:schemeClr val="accent4"/>
                </a:solidFill>
                <a:latin typeface="Rajdhani" panose="020B0604020202020204" charset="0"/>
                <a:cs typeface="Rajdhani" panose="020B0604020202020204" charset="0"/>
              </a:rPr>
              <a:t>Whether we are already living in the “Automation” is a matter of debate, but it won’t be for much longer. The current wave of technologies is transforming the business landscape, with Artificial Intelligence, Machine Learning, Neural Network, Deep Learning, Image processing and Robotics advancements allowing companies to automate an increasing number of routine tasks once performed by humans.</a:t>
            </a:r>
          </a:p>
          <a:p>
            <a:pPr algn="just"/>
            <a:endParaRPr lang="en-US" sz="1200" dirty="0">
              <a:solidFill>
                <a:schemeClr val="accent4"/>
              </a:solidFill>
              <a:latin typeface="Rajdhani" panose="020B0604020202020204" charset="0"/>
              <a:cs typeface="Rajdhani" panose="020B0604020202020204" charset="0"/>
            </a:endParaRPr>
          </a:p>
          <a:p>
            <a:pPr algn="just"/>
            <a:endParaRPr lang="en-CA" sz="1200" dirty="0">
              <a:solidFill>
                <a:schemeClr val="accent4"/>
              </a:solidFill>
              <a:latin typeface="Rajdhani" panose="020B0604020202020204" charset="0"/>
              <a:cs typeface="Rajdhani"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0779A384-5C4C-4AD9-BA15-6B6254E28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10C1CB6B-63C5-455B-870B-5CA672C1E4C9}"/>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AUTOMATION SOLUTION</a:t>
            </a:r>
          </a:p>
        </p:txBody>
      </p:sp>
      <p:grpSp>
        <p:nvGrpSpPr>
          <p:cNvPr id="4" name="Group 3">
            <a:extLst>
              <a:ext uri="{FF2B5EF4-FFF2-40B4-BE49-F238E27FC236}">
                <a16:creationId xmlns:a16="http://schemas.microsoft.com/office/drawing/2014/main" id="{385DA8B7-178E-4A78-B262-4AE48C12E3CA}"/>
              </a:ext>
            </a:extLst>
          </p:cNvPr>
          <p:cNvGrpSpPr/>
          <p:nvPr/>
        </p:nvGrpSpPr>
        <p:grpSpPr>
          <a:xfrm>
            <a:off x="3712360" y="2057047"/>
            <a:ext cx="1006145" cy="2015840"/>
            <a:chOff x="5128701" y="2268749"/>
            <a:chExt cx="1934598" cy="3710020"/>
          </a:xfrm>
          <a:solidFill>
            <a:schemeClr val="tx2">
              <a:lumMod val="10000"/>
            </a:schemeClr>
          </a:solidFill>
        </p:grpSpPr>
        <p:sp>
          <p:nvSpPr>
            <p:cNvPr id="5" name="Freeform: Shape 4">
              <a:extLst>
                <a:ext uri="{FF2B5EF4-FFF2-40B4-BE49-F238E27FC236}">
                  <a16:creationId xmlns:a16="http://schemas.microsoft.com/office/drawing/2014/main" id="{DA57F954-663A-4328-9B5C-3AF98AE2650F}"/>
                </a:ext>
              </a:extLst>
            </p:cNvPr>
            <p:cNvSpPr/>
            <p:nvPr/>
          </p:nvSpPr>
          <p:spPr>
            <a:xfrm>
              <a:off x="5128701" y="2268749"/>
              <a:ext cx="1934598" cy="3710020"/>
            </a:xfrm>
            <a:custGeom>
              <a:avLst/>
              <a:gdLst>
                <a:gd name="connsiteX0" fmla="*/ 3525853 w 3576119"/>
                <a:gd name="connsiteY0" fmla="*/ 2071735 h 6858000"/>
                <a:gd name="connsiteX1" fmla="*/ 3269338 w 3576119"/>
                <a:gd name="connsiteY1" fmla="*/ 1923861 h 6858000"/>
                <a:gd name="connsiteX2" fmla="*/ 3269338 w 3576119"/>
                <a:gd name="connsiteY2" fmla="*/ 948351 h 6858000"/>
                <a:gd name="connsiteX3" fmla="*/ 2320988 w 3576119"/>
                <a:gd name="connsiteY3" fmla="*/ 0 h 6858000"/>
                <a:gd name="connsiteX4" fmla="*/ 1364338 w 3576119"/>
                <a:gd name="connsiteY4" fmla="*/ 0 h 6858000"/>
                <a:gd name="connsiteX5" fmla="*/ 415988 w 3576119"/>
                <a:gd name="connsiteY5" fmla="*/ 948351 h 6858000"/>
                <a:gd name="connsiteX6" fmla="*/ 415988 w 3576119"/>
                <a:gd name="connsiteY6" fmla="*/ 1861996 h 6858000"/>
                <a:gd name="connsiteX7" fmla="*/ 51586 w 3576119"/>
                <a:gd name="connsiteY7" fmla="*/ 2071735 h 6858000"/>
                <a:gd name="connsiteX8" fmla="*/ 13863 w 3576119"/>
                <a:gd name="connsiteY8" fmla="*/ 2212818 h 6858000"/>
                <a:gd name="connsiteX9" fmla="*/ 15372 w 3576119"/>
                <a:gd name="connsiteY9" fmla="*/ 2215081 h 6858000"/>
                <a:gd name="connsiteX10" fmla="*/ 156455 w 3576119"/>
                <a:gd name="connsiteY10" fmla="*/ 2252804 h 6858000"/>
                <a:gd name="connsiteX11" fmla="*/ 415988 w 3576119"/>
                <a:gd name="connsiteY11" fmla="*/ 2102668 h 6858000"/>
                <a:gd name="connsiteX12" fmla="*/ 415988 w 3576119"/>
                <a:gd name="connsiteY12" fmla="*/ 6145794 h 6858000"/>
                <a:gd name="connsiteX13" fmla="*/ 1128194 w 3576119"/>
                <a:gd name="connsiteY13" fmla="*/ 6858000 h 6858000"/>
                <a:gd name="connsiteX14" fmla="*/ 2556378 w 3576119"/>
                <a:gd name="connsiteY14" fmla="*/ 6858000 h 6858000"/>
                <a:gd name="connsiteX15" fmla="*/ 3268584 w 3576119"/>
                <a:gd name="connsiteY15" fmla="*/ 6145794 h 6858000"/>
                <a:gd name="connsiteX16" fmla="*/ 3268584 w 3576119"/>
                <a:gd name="connsiteY16" fmla="*/ 2165287 h 6858000"/>
                <a:gd name="connsiteX17" fmla="*/ 3420984 w 3576119"/>
                <a:gd name="connsiteY17" fmla="*/ 2252804 h 6858000"/>
                <a:gd name="connsiteX18" fmla="*/ 3562067 w 3576119"/>
                <a:gd name="connsiteY18" fmla="*/ 2215081 h 6858000"/>
                <a:gd name="connsiteX19" fmla="*/ 3563576 w 3576119"/>
                <a:gd name="connsiteY19" fmla="*/ 2212818 h 6858000"/>
                <a:gd name="connsiteX20" fmla="*/ 3525853 w 3576119"/>
                <a:gd name="connsiteY20" fmla="*/ 20717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119" h="6858000">
                  <a:moveTo>
                    <a:pt x="3525853" y="2071735"/>
                  </a:moveTo>
                  <a:lnTo>
                    <a:pt x="3269338" y="1923861"/>
                  </a:lnTo>
                  <a:lnTo>
                    <a:pt x="3269338" y="948351"/>
                  </a:lnTo>
                  <a:cubicBezTo>
                    <a:pt x="3268584" y="427022"/>
                    <a:pt x="2842317" y="0"/>
                    <a:pt x="2320988" y="0"/>
                  </a:cubicBezTo>
                  <a:lnTo>
                    <a:pt x="1364338" y="0"/>
                  </a:lnTo>
                  <a:cubicBezTo>
                    <a:pt x="843009" y="0"/>
                    <a:pt x="415988" y="427022"/>
                    <a:pt x="415988" y="948351"/>
                  </a:cubicBezTo>
                  <a:lnTo>
                    <a:pt x="415988" y="1861996"/>
                  </a:lnTo>
                  <a:lnTo>
                    <a:pt x="51586" y="2071735"/>
                  </a:lnTo>
                  <a:cubicBezTo>
                    <a:pt x="2546" y="2100404"/>
                    <a:pt x="-14806" y="2163778"/>
                    <a:pt x="13863" y="2212818"/>
                  </a:cubicBezTo>
                  <a:lnTo>
                    <a:pt x="15372" y="2215081"/>
                  </a:lnTo>
                  <a:cubicBezTo>
                    <a:pt x="44041" y="2264121"/>
                    <a:pt x="107415" y="2281473"/>
                    <a:pt x="156455" y="2252804"/>
                  </a:cubicBezTo>
                  <a:lnTo>
                    <a:pt x="415988" y="2102668"/>
                  </a:lnTo>
                  <a:lnTo>
                    <a:pt x="415988" y="6145794"/>
                  </a:lnTo>
                  <a:cubicBezTo>
                    <a:pt x="415988" y="6537357"/>
                    <a:pt x="736631" y="6858000"/>
                    <a:pt x="1128194" y="6858000"/>
                  </a:cubicBezTo>
                  <a:lnTo>
                    <a:pt x="2556378" y="6858000"/>
                  </a:lnTo>
                  <a:cubicBezTo>
                    <a:pt x="2947940" y="6858000"/>
                    <a:pt x="3268584" y="6537357"/>
                    <a:pt x="3268584" y="6145794"/>
                  </a:cubicBezTo>
                  <a:lnTo>
                    <a:pt x="3268584" y="2165287"/>
                  </a:lnTo>
                  <a:lnTo>
                    <a:pt x="3420984" y="2252804"/>
                  </a:lnTo>
                  <a:cubicBezTo>
                    <a:pt x="3470023" y="2281473"/>
                    <a:pt x="3533398" y="2264121"/>
                    <a:pt x="3562067" y="2215081"/>
                  </a:cubicBezTo>
                  <a:lnTo>
                    <a:pt x="3563576" y="2212818"/>
                  </a:lnTo>
                  <a:cubicBezTo>
                    <a:pt x="3591491" y="2163778"/>
                    <a:pt x="3574893" y="2100404"/>
                    <a:pt x="3525853" y="2071735"/>
                  </a:cubicBezTo>
                  <a:close/>
                </a:path>
              </a:pathLst>
            </a:custGeom>
            <a:grpFill/>
            <a:ln w="7536" cap="flat">
              <a:solidFill>
                <a:schemeClr val="accent3">
                  <a:lumMod val="60000"/>
                  <a:lumOff val="40000"/>
                </a:schemeClr>
              </a:solidFill>
              <a:prstDash val="solid"/>
              <a:miter/>
            </a:ln>
          </p:spPr>
          <p:txBody>
            <a:bodyPr rtlCol="0" anchor="ctr"/>
            <a:lstStyle/>
            <a:p>
              <a:pPr algn="ctr"/>
              <a:endParaRPr lang="en-US" sz="700"/>
            </a:p>
          </p:txBody>
        </p:sp>
        <p:sp>
          <p:nvSpPr>
            <p:cNvPr id="6" name="Freeform: Shape 5">
              <a:extLst>
                <a:ext uri="{FF2B5EF4-FFF2-40B4-BE49-F238E27FC236}">
                  <a16:creationId xmlns:a16="http://schemas.microsoft.com/office/drawing/2014/main" id="{5D87882C-0DCD-4096-B9E7-F1F2B30F79E0}"/>
                </a:ext>
              </a:extLst>
            </p:cNvPr>
            <p:cNvSpPr/>
            <p:nvPr/>
          </p:nvSpPr>
          <p:spPr>
            <a:xfrm>
              <a:off x="5393519" y="3130339"/>
              <a:ext cx="1434249" cy="2777167"/>
            </a:xfrm>
            <a:custGeom>
              <a:avLst/>
              <a:gdLst>
                <a:gd name="connsiteX0" fmla="*/ 1286500 w 1434249"/>
                <a:gd name="connsiteY0" fmla="*/ 2633339 h 2777167"/>
                <a:gd name="connsiteX1" fmla="*/ 1295070 w 1434249"/>
                <a:gd name="connsiteY1" fmla="*/ 2664358 h 2777167"/>
                <a:gd name="connsiteX2" fmla="*/ 1263236 w 1434249"/>
                <a:gd name="connsiteY2" fmla="*/ 2715376 h 2777167"/>
                <a:gd name="connsiteX3" fmla="*/ 940803 w 1434249"/>
                <a:gd name="connsiteY3" fmla="*/ 2776598 h 2777167"/>
                <a:gd name="connsiteX4" fmla="*/ 932231 w 1434249"/>
                <a:gd name="connsiteY4" fmla="*/ 2754966 h 2777167"/>
                <a:gd name="connsiteX5" fmla="*/ 972230 w 1434249"/>
                <a:gd name="connsiteY5" fmla="*/ 2734150 h 2777167"/>
                <a:gd name="connsiteX6" fmla="*/ 1239563 w 1434249"/>
                <a:gd name="connsiteY6" fmla="*/ 2652930 h 2777167"/>
                <a:gd name="connsiteX7" fmla="*/ 1286500 w 1434249"/>
                <a:gd name="connsiteY7" fmla="*/ 2633339 h 2777167"/>
                <a:gd name="connsiteX8" fmla="*/ 154719 w 1434249"/>
                <a:gd name="connsiteY8" fmla="*/ 2633339 h 2777167"/>
                <a:gd name="connsiteX9" fmla="*/ 201655 w 1434249"/>
                <a:gd name="connsiteY9" fmla="*/ 2652930 h 2777167"/>
                <a:gd name="connsiteX10" fmla="*/ 468989 w 1434249"/>
                <a:gd name="connsiteY10" fmla="*/ 2734151 h 2777167"/>
                <a:gd name="connsiteX11" fmla="*/ 508987 w 1434249"/>
                <a:gd name="connsiteY11" fmla="*/ 2755374 h 2777167"/>
                <a:gd name="connsiteX12" fmla="*/ 500416 w 1434249"/>
                <a:gd name="connsiteY12" fmla="*/ 2777006 h 2777167"/>
                <a:gd name="connsiteX13" fmla="*/ 177983 w 1434249"/>
                <a:gd name="connsiteY13" fmla="*/ 2715784 h 2777167"/>
                <a:gd name="connsiteX14" fmla="*/ 146148 w 1434249"/>
                <a:gd name="connsiteY14" fmla="*/ 2664766 h 2777167"/>
                <a:gd name="connsiteX15" fmla="*/ 154719 w 1434249"/>
                <a:gd name="connsiteY15" fmla="*/ 2633339 h 2777167"/>
                <a:gd name="connsiteX16" fmla="*/ 1202934 w 1434249"/>
                <a:gd name="connsiteY16" fmla="*/ 1778176 h 2777167"/>
                <a:gd name="connsiteX17" fmla="*/ 1212627 w 1434249"/>
                <a:gd name="connsiteY17" fmla="*/ 1792971 h 2777167"/>
                <a:gd name="connsiteX18" fmla="*/ 1260380 w 1434249"/>
                <a:gd name="connsiteY18" fmla="*/ 2049285 h 2777167"/>
                <a:gd name="connsiteX19" fmla="*/ 1265686 w 1434249"/>
                <a:gd name="connsiteY19" fmla="*/ 2131730 h 2777167"/>
                <a:gd name="connsiteX20" fmla="*/ 1217525 w 1434249"/>
                <a:gd name="connsiteY20" fmla="*/ 2215808 h 2777167"/>
                <a:gd name="connsiteX21" fmla="*/ 919988 w 1434249"/>
                <a:gd name="connsiteY21" fmla="*/ 2313762 h 2777167"/>
                <a:gd name="connsiteX22" fmla="*/ 742853 w 1434249"/>
                <a:gd name="connsiteY22" fmla="*/ 2331721 h 2777167"/>
                <a:gd name="connsiteX23" fmla="*/ 230225 w 1434249"/>
                <a:gd name="connsiteY23" fmla="*/ 2219889 h 2777167"/>
                <a:gd name="connsiteX24" fmla="*/ 171044 w 1434249"/>
                <a:gd name="connsiteY24" fmla="*/ 2106426 h 2777167"/>
                <a:gd name="connsiteX25" fmla="*/ 204104 w 1434249"/>
                <a:gd name="connsiteY25" fmla="*/ 1875009 h 2777167"/>
                <a:gd name="connsiteX26" fmla="*/ 225736 w 1434249"/>
                <a:gd name="connsiteY26" fmla="*/ 1792563 h 2777167"/>
                <a:gd name="connsiteX27" fmla="*/ 249408 w 1434249"/>
                <a:gd name="connsiteY27" fmla="*/ 1780728 h 2777167"/>
                <a:gd name="connsiteX28" fmla="*/ 607758 w 1434249"/>
                <a:gd name="connsiteY28" fmla="*/ 1855825 h 2777167"/>
                <a:gd name="connsiteX29" fmla="*/ 1186506 w 1434249"/>
                <a:gd name="connsiteY29" fmla="*/ 1782360 h 2777167"/>
                <a:gd name="connsiteX30" fmla="*/ 1202934 w 1434249"/>
                <a:gd name="connsiteY30" fmla="*/ 1778176 h 2777167"/>
                <a:gd name="connsiteX31" fmla="*/ 1431187 w 1434249"/>
                <a:gd name="connsiteY31" fmla="*/ 1040510 h 2777167"/>
                <a:gd name="connsiteX32" fmla="*/ 1434248 w 1434249"/>
                <a:gd name="connsiteY32" fmla="*/ 1054234 h 2777167"/>
                <a:gd name="connsiteX33" fmla="*/ 1424045 w 1434249"/>
                <a:gd name="connsiteY33" fmla="*/ 1352178 h 2777167"/>
                <a:gd name="connsiteX34" fmla="*/ 1410984 w 1434249"/>
                <a:gd name="connsiteY34" fmla="*/ 1539107 h 2777167"/>
                <a:gd name="connsiteX35" fmla="*/ 1379149 w 1434249"/>
                <a:gd name="connsiteY35" fmla="*/ 1774606 h 2777167"/>
                <a:gd name="connsiteX36" fmla="*/ 1353027 w 1434249"/>
                <a:gd name="connsiteY36" fmla="*/ 1962760 h 2777167"/>
                <a:gd name="connsiteX37" fmla="*/ 1344865 w 1434249"/>
                <a:gd name="connsiteY37" fmla="*/ 1960719 h 2777167"/>
                <a:gd name="connsiteX38" fmla="*/ 1313845 w 1434249"/>
                <a:gd name="connsiteY38" fmla="*/ 1692978 h 2777167"/>
                <a:gd name="connsiteX39" fmla="*/ 1302417 w 1434249"/>
                <a:gd name="connsiteY39" fmla="*/ 1492171 h 2777167"/>
                <a:gd name="connsiteX40" fmla="*/ 1294663 w 1434249"/>
                <a:gd name="connsiteY40" fmla="*/ 1282794 h 2777167"/>
                <a:gd name="connsiteX41" fmla="*/ 1292622 w 1434249"/>
                <a:gd name="connsiteY41" fmla="*/ 1128924 h 2777167"/>
                <a:gd name="connsiteX42" fmla="*/ 1304866 w 1434249"/>
                <a:gd name="connsiteY42" fmla="*/ 1106067 h 2777167"/>
                <a:gd name="connsiteX43" fmla="*/ 1417106 w 1434249"/>
                <a:gd name="connsiteY43" fmla="*/ 1043622 h 2777167"/>
                <a:gd name="connsiteX44" fmla="*/ 1431187 w 1434249"/>
                <a:gd name="connsiteY44" fmla="*/ 1040510 h 2777167"/>
                <a:gd name="connsiteX45" fmla="*/ 4930 w 1434249"/>
                <a:gd name="connsiteY45" fmla="*/ 1039132 h 2777167"/>
                <a:gd name="connsiteX46" fmla="*/ 26154 w 1434249"/>
                <a:gd name="connsiteY46" fmla="*/ 1048111 h 2777167"/>
                <a:gd name="connsiteX47" fmla="*/ 124109 w 1434249"/>
                <a:gd name="connsiteY47" fmla="*/ 1101986 h 2777167"/>
                <a:gd name="connsiteX48" fmla="*/ 142476 w 1434249"/>
                <a:gd name="connsiteY48" fmla="*/ 1132596 h 2777167"/>
                <a:gd name="connsiteX49" fmla="*/ 140435 w 1434249"/>
                <a:gd name="connsiteY49" fmla="*/ 1375850 h 2777167"/>
                <a:gd name="connsiteX50" fmla="*/ 130231 w 1434249"/>
                <a:gd name="connsiteY50" fmla="*/ 1615022 h 2777167"/>
                <a:gd name="connsiteX51" fmla="*/ 95947 w 1434249"/>
                <a:gd name="connsiteY51" fmla="*/ 1978677 h 2777167"/>
                <a:gd name="connsiteX52" fmla="*/ 89417 w 1434249"/>
                <a:gd name="connsiteY52" fmla="*/ 1947250 h 2777167"/>
                <a:gd name="connsiteX53" fmla="*/ 59214 w 1434249"/>
                <a:gd name="connsiteY53" fmla="*/ 1778279 h 2777167"/>
                <a:gd name="connsiteX54" fmla="*/ 24521 w 1434249"/>
                <a:gd name="connsiteY54" fmla="*/ 1529720 h 2777167"/>
                <a:gd name="connsiteX55" fmla="*/ 12685 w 1434249"/>
                <a:gd name="connsiteY55" fmla="*/ 1365238 h 2777167"/>
                <a:gd name="connsiteX56" fmla="*/ 1257 w 1434249"/>
                <a:gd name="connsiteY56" fmla="*/ 1062396 h 2777167"/>
                <a:gd name="connsiteX57" fmla="*/ 4930 w 1434249"/>
                <a:gd name="connsiteY57" fmla="*/ 1039132 h 2777167"/>
                <a:gd name="connsiteX58" fmla="*/ 41255 w 1434249"/>
                <a:gd name="connsiteY58" fmla="*/ 224886 h 2777167"/>
                <a:gd name="connsiteX59" fmla="*/ 143291 w 1434249"/>
                <a:gd name="connsiteY59" fmla="*/ 999133 h 2777167"/>
                <a:gd name="connsiteX60" fmla="*/ 9011 w 1434249"/>
                <a:gd name="connsiteY60" fmla="*/ 908526 h 2777167"/>
                <a:gd name="connsiteX61" fmla="*/ 849 w 1434249"/>
                <a:gd name="connsiteY61" fmla="*/ 883221 h 2777167"/>
                <a:gd name="connsiteX62" fmla="*/ 8195 w 1434249"/>
                <a:gd name="connsiteY62" fmla="*/ 500791 h 2777167"/>
                <a:gd name="connsiteX63" fmla="*/ 41255 w 1434249"/>
                <a:gd name="connsiteY63" fmla="*/ 224886 h 2777167"/>
                <a:gd name="connsiteX64" fmla="*/ 1395067 w 1434249"/>
                <a:gd name="connsiteY64" fmla="*/ 224070 h 2777167"/>
                <a:gd name="connsiteX65" fmla="*/ 1407719 w 1434249"/>
                <a:gd name="connsiteY65" fmla="*/ 281210 h 2777167"/>
                <a:gd name="connsiteX66" fmla="*/ 1427718 w 1434249"/>
                <a:gd name="connsiteY66" fmla="*/ 440386 h 2777167"/>
                <a:gd name="connsiteX67" fmla="*/ 1434249 w 1434249"/>
                <a:gd name="connsiteY67" fmla="*/ 875466 h 2777167"/>
                <a:gd name="connsiteX68" fmla="*/ 1415882 w 1434249"/>
                <a:gd name="connsiteY68" fmla="*/ 918729 h 2777167"/>
                <a:gd name="connsiteX69" fmla="*/ 1311805 w 1434249"/>
                <a:gd name="connsiteY69" fmla="*/ 988522 h 2777167"/>
                <a:gd name="connsiteX70" fmla="*/ 1293030 w 1434249"/>
                <a:gd name="connsiteY70" fmla="*/ 979543 h 2777167"/>
                <a:gd name="connsiteX71" fmla="*/ 1301602 w 1434249"/>
                <a:gd name="connsiteY71" fmla="*/ 797919 h 2777167"/>
                <a:gd name="connsiteX72" fmla="*/ 1314662 w 1434249"/>
                <a:gd name="connsiteY72" fmla="*/ 640376 h 2777167"/>
                <a:gd name="connsiteX73" fmla="*/ 1349762 w 1434249"/>
                <a:gd name="connsiteY73" fmla="*/ 387327 h 2777167"/>
                <a:gd name="connsiteX74" fmla="*/ 1395067 w 1434249"/>
                <a:gd name="connsiteY74" fmla="*/ 224070 h 2777167"/>
                <a:gd name="connsiteX75" fmla="*/ 715915 w 1434249"/>
                <a:gd name="connsiteY75" fmla="*/ 0 h 2777167"/>
                <a:gd name="connsiteX76" fmla="*/ 1198340 w 1434249"/>
                <a:gd name="connsiteY76" fmla="*/ 55507 h 2777167"/>
                <a:gd name="connsiteX77" fmla="*/ 1306907 w 1434249"/>
                <a:gd name="connsiteY77" fmla="*/ 95914 h 2777167"/>
                <a:gd name="connsiteX78" fmla="*/ 1344456 w 1434249"/>
                <a:gd name="connsiteY78" fmla="*/ 175502 h 2777167"/>
                <a:gd name="connsiteX79" fmla="*/ 1219564 w 1434249"/>
                <a:gd name="connsiteY79" fmla="*/ 500384 h 2777167"/>
                <a:gd name="connsiteX80" fmla="*/ 1145690 w 1434249"/>
                <a:gd name="connsiteY80" fmla="*/ 537117 h 2777167"/>
                <a:gd name="connsiteX81" fmla="*/ 1013860 w 1434249"/>
                <a:gd name="connsiteY81" fmla="*/ 526913 h 2777167"/>
                <a:gd name="connsiteX82" fmla="*/ 639184 w 1434249"/>
                <a:gd name="connsiteY82" fmla="*/ 516710 h 2777167"/>
                <a:gd name="connsiteX83" fmla="*/ 290222 w 1434249"/>
                <a:gd name="connsiteY83" fmla="*/ 537525 h 2777167"/>
                <a:gd name="connsiteX84" fmla="*/ 220429 w 1434249"/>
                <a:gd name="connsiteY84" fmla="*/ 502833 h 2777167"/>
                <a:gd name="connsiteX85" fmla="*/ 93088 w 1434249"/>
                <a:gd name="connsiteY85" fmla="*/ 176318 h 2777167"/>
                <a:gd name="connsiteX86" fmla="*/ 135127 w 1434249"/>
                <a:gd name="connsiteY86" fmla="*/ 95097 h 2777167"/>
                <a:gd name="connsiteX87" fmla="*/ 391441 w 1434249"/>
                <a:gd name="connsiteY87" fmla="*/ 23264 h 2777167"/>
                <a:gd name="connsiteX88" fmla="*/ 715915 w 1434249"/>
                <a:gd name="connsiteY88" fmla="*/ 0 h 277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434249" h="2777167">
                  <a:moveTo>
                    <a:pt x="1286500" y="2633339"/>
                  </a:moveTo>
                  <a:cubicBezTo>
                    <a:pt x="1300376" y="2640277"/>
                    <a:pt x="1293846" y="2654562"/>
                    <a:pt x="1295070" y="2664358"/>
                  </a:cubicBezTo>
                  <a:cubicBezTo>
                    <a:pt x="1295070" y="2694561"/>
                    <a:pt x="1297927" y="2706397"/>
                    <a:pt x="1263236" y="2715376"/>
                  </a:cubicBezTo>
                  <a:cubicBezTo>
                    <a:pt x="1149363" y="2745579"/>
                    <a:pt x="1057939" y="2765170"/>
                    <a:pt x="940803" y="2776598"/>
                  </a:cubicBezTo>
                  <a:cubicBezTo>
                    <a:pt x="924476" y="2778230"/>
                    <a:pt x="927333" y="2767210"/>
                    <a:pt x="932231" y="2754966"/>
                  </a:cubicBezTo>
                  <a:cubicBezTo>
                    <a:pt x="940394" y="2734558"/>
                    <a:pt x="954679" y="2734967"/>
                    <a:pt x="972230" y="2734150"/>
                  </a:cubicBezTo>
                  <a:cubicBezTo>
                    <a:pt x="1083652" y="2719049"/>
                    <a:pt x="1130181" y="2705172"/>
                    <a:pt x="1239563" y="2652930"/>
                  </a:cubicBezTo>
                  <a:cubicBezTo>
                    <a:pt x="1249767" y="2647216"/>
                    <a:pt x="1273847" y="2626400"/>
                    <a:pt x="1286500" y="2633339"/>
                  </a:cubicBezTo>
                  <a:close/>
                  <a:moveTo>
                    <a:pt x="154719" y="2633339"/>
                  </a:moveTo>
                  <a:cubicBezTo>
                    <a:pt x="167779" y="2626400"/>
                    <a:pt x="191860" y="2646808"/>
                    <a:pt x="201655" y="2652930"/>
                  </a:cubicBezTo>
                  <a:cubicBezTo>
                    <a:pt x="311037" y="2705173"/>
                    <a:pt x="357158" y="2719049"/>
                    <a:pt x="468989" y="2734151"/>
                  </a:cubicBezTo>
                  <a:cubicBezTo>
                    <a:pt x="486539" y="2734967"/>
                    <a:pt x="500824" y="2734558"/>
                    <a:pt x="508987" y="2755374"/>
                  </a:cubicBezTo>
                  <a:cubicBezTo>
                    <a:pt x="513885" y="2767618"/>
                    <a:pt x="516742" y="2778638"/>
                    <a:pt x="500416" y="2777006"/>
                  </a:cubicBezTo>
                  <a:cubicBezTo>
                    <a:pt x="383279" y="2765578"/>
                    <a:pt x="291855" y="2745987"/>
                    <a:pt x="177983" y="2715784"/>
                  </a:cubicBezTo>
                  <a:cubicBezTo>
                    <a:pt x="143291" y="2706397"/>
                    <a:pt x="146148" y="2694561"/>
                    <a:pt x="146148" y="2664766"/>
                  </a:cubicBezTo>
                  <a:cubicBezTo>
                    <a:pt x="147372" y="2654562"/>
                    <a:pt x="141250" y="2640685"/>
                    <a:pt x="154719" y="2633339"/>
                  </a:cubicBezTo>
                  <a:close/>
                  <a:moveTo>
                    <a:pt x="1202934" y="1778176"/>
                  </a:moveTo>
                  <a:cubicBezTo>
                    <a:pt x="1206913" y="1779299"/>
                    <a:pt x="1209770" y="1783584"/>
                    <a:pt x="1212627" y="1792971"/>
                  </a:cubicBezTo>
                  <a:cubicBezTo>
                    <a:pt x="1237932" y="1876641"/>
                    <a:pt x="1252625" y="1962351"/>
                    <a:pt x="1260380" y="2049285"/>
                  </a:cubicBezTo>
                  <a:cubicBezTo>
                    <a:pt x="1262829" y="2076631"/>
                    <a:pt x="1264869" y="2103977"/>
                    <a:pt x="1265686" y="2131730"/>
                  </a:cubicBezTo>
                  <a:cubicBezTo>
                    <a:pt x="1266910" y="2169280"/>
                    <a:pt x="1247727" y="2199890"/>
                    <a:pt x="1217525" y="2215808"/>
                  </a:cubicBezTo>
                  <a:cubicBezTo>
                    <a:pt x="1123652" y="2264377"/>
                    <a:pt x="1023657" y="2294580"/>
                    <a:pt x="919988" y="2313762"/>
                  </a:cubicBezTo>
                  <a:cubicBezTo>
                    <a:pt x="854277" y="2326007"/>
                    <a:pt x="787749" y="2334986"/>
                    <a:pt x="742853" y="2331721"/>
                  </a:cubicBezTo>
                  <a:cubicBezTo>
                    <a:pt x="548169" y="2331721"/>
                    <a:pt x="384912" y="2294988"/>
                    <a:pt x="230225" y="2219889"/>
                  </a:cubicBezTo>
                  <a:cubicBezTo>
                    <a:pt x="182880" y="2197033"/>
                    <a:pt x="164922" y="2159484"/>
                    <a:pt x="171044" y="2106426"/>
                  </a:cubicBezTo>
                  <a:cubicBezTo>
                    <a:pt x="180024" y="2028878"/>
                    <a:pt x="187778" y="1951331"/>
                    <a:pt x="204104" y="1875009"/>
                  </a:cubicBezTo>
                  <a:cubicBezTo>
                    <a:pt x="209818" y="1847255"/>
                    <a:pt x="218797" y="1820317"/>
                    <a:pt x="225736" y="1792563"/>
                  </a:cubicBezTo>
                  <a:cubicBezTo>
                    <a:pt x="229001" y="1778279"/>
                    <a:pt x="236347" y="1774605"/>
                    <a:pt x="249408" y="1780728"/>
                  </a:cubicBezTo>
                  <a:cubicBezTo>
                    <a:pt x="363280" y="1833378"/>
                    <a:pt x="484091" y="1844397"/>
                    <a:pt x="607758" y="1855825"/>
                  </a:cubicBezTo>
                  <a:cubicBezTo>
                    <a:pt x="807340" y="1874600"/>
                    <a:pt x="1001209" y="1861131"/>
                    <a:pt x="1186506" y="1782360"/>
                  </a:cubicBezTo>
                  <a:cubicBezTo>
                    <a:pt x="1193852" y="1779095"/>
                    <a:pt x="1198954" y="1777054"/>
                    <a:pt x="1202934" y="1778176"/>
                  </a:cubicBezTo>
                  <a:close/>
                  <a:moveTo>
                    <a:pt x="1431187" y="1040510"/>
                  </a:moveTo>
                  <a:cubicBezTo>
                    <a:pt x="1433534" y="1042703"/>
                    <a:pt x="1434044" y="1047703"/>
                    <a:pt x="1434248" y="1054234"/>
                  </a:cubicBezTo>
                  <a:cubicBezTo>
                    <a:pt x="1434248" y="1156269"/>
                    <a:pt x="1430983" y="1250142"/>
                    <a:pt x="1424045" y="1352178"/>
                  </a:cubicBezTo>
                  <a:cubicBezTo>
                    <a:pt x="1419963" y="1414624"/>
                    <a:pt x="1416290" y="1477069"/>
                    <a:pt x="1410984" y="1539107"/>
                  </a:cubicBezTo>
                  <a:cubicBezTo>
                    <a:pt x="1404454" y="1617879"/>
                    <a:pt x="1388128" y="1696242"/>
                    <a:pt x="1379149" y="1774606"/>
                  </a:cubicBezTo>
                  <a:cubicBezTo>
                    <a:pt x="1371802" y="1837460"/>
                    <a:pt x="1362007" y="1900314"/>
                    <a:pt x="1353027" y="1962760"/>
                  </a:cubicBezTo>
                  <a:cubicBezTo>
                    <a:pt x="1351395" y="1973371"/>
                    <a:pt x="1348538" y="1942761"/>
                    <a:pt x="1344865" y="1960719"/>
                  </a:cubicBezTo>
                  <a:cubicBezTo>
                    <a:pt x="1330171" y="1852969"/>
                    <a:pt x="1319968" y="1793789"/>
                    <a:pt x="1313845" y="1692978"/>
                  </a:cubicBezTo>
                  <a:cubicBezTo>
                    <a:pt x="1310172" y="1626042"/>
                    <a:pt x="1308132" y="1558698"/>
                    <a:pt x="1302417" y="1492171"/>
                  </a:cubicBezTo>
                  <a:cubicBezTo>
                    <a:pt x="1295887" y="1419930"/>
                    <a:pt x="1302009" y="1355443"/>
                    <a:pt x="1294663" y="1282794"/>
                  </a:cubicBezTo>
                  <a:cubicBezTo>
                    <a:pt x="1289765" y="1231776"/>
                    <a:pt x="1293030" y="1180349"/>
                    <a:pt x="1292622" y="1128924"/>
                  </a:cubicBezTo>
                  <a:cubicBezTo>
                    <a:pt x="1292622" y="1118720"/>
                    <a:pt x="1295479" y="1111373"/>
                    <a:pt x="1304866" y="1106067"/>
                  </a:cubicBezTo>
                  <a:cubicBezTo>
                    <a:pt x="1339967" y="1085661"/>
                    <a:pt x="1382822" y="1064845"/>
                    <a:pt x="1417106" y="1043622"/>
                  </a:cubicBezTo>
                  <a:cubicBezTo>
                    <a:pt x="1424657" y="1038928"/>
                    <a:pt x="1428840" y="1038316"/>
                    <a:pt x="1431187" y="1040510"/>
                  </a:cubicBezTo>
                  <a:close/>
                  <a:moveTo>
                    <a:pt x="4930" y="1039132"/>
                  </a:moveTo>
                  <a:cubicBezTo>
                    <a:pt x="13094" y="1034234"/>
                    <a:pt x="19624" y="1044438"/>
                    <a:pt x="26154" y="1048111"/>
                  </a:cubicBezTo>
                  <a:cubicBezTo>
                    <a:pt x="56357" y="1065661"/>
                    <a:pt x="93906" y="1084435"/>
                    <a:pt x="124109" y="1101986"/>
                  </a:cubicBezTo>
                  <a:cubicBezTo>
                    <a:pt x="136762" y="1108924"/>
                    <a:pt x="142476" y="1117495"/>
                    <a:pt x="142476" y="1132596"/>
                  </a:cubicBezTo>
                  <a:cubicBezTo>
                    <a:pt x="141659" y="1216266"/>
                    <a:pt x="144925" y="1292180"/>
                    <a:pt x="140435" y="1375850"/>
                  </a:cubicBezTo>
                  <a:cubicBezTo>
                    <a:pt x="136762" y="1455438"/>
                    <a:pt x="135945" y="1535434"/>
                    <a:pt x="130231" y="1615022"/>
                  </a:cubicBezTo>
                  <a:cubicBezTo>
                    <a:pt x="121660" y="1736240"/>
                    <a:pt x="113089" y="1857867"/>
                    <a:pt x="95947" y="1978677"/>
                  </a:cubicBezTo>
                  <a:cubicBezTo>
                    <a:pt x="95947" y="1980310"/>
                    <a:pt x="93906" y="1940720"/>
                    <a:pt x="89417" y="1947250"/>
                  </a:cubicBezTo>
                  <a:cubicBezTo>
                    <a:pt x="75540" y="1875009"/>
                    <a:pt x="66969" y="1847255"/>
                    <a:pt x="59214" y="1778279"/>
                  </a:cubicBezTo>
                  <a:cubicBezTo>
                    <a:pt x="49827" y="1695426"/>
                    <a:pt x="32276" y="1612573"/>
                    <a:pt x="24521" y="1529720"/>
                  </a:cubicBezTo>
                  <a:cubicBezTo>
                    <a:pt x="19624" y="1475028"/>
                    <a:pt x="15134" y="1420337"/>
                    <a:pt x="12685" y="1365238"/>
                  </a:cubicBezTo>
                  <a:cubicBezTo>
                    <a:pt x="7788" y="1261570"/>
                    <a:pt x="4930" y="1166064"/>
                    <a:pt x="1257" y="1062396"/>
                  </a:cubicBezTo>
                  <a:cubicBezTo>
                    <a:pt x="849" y="1054641"/>
                    <a:pt x="-2824" y="1044029"/>
                    <a:pt x="4930" y="1039132"/>
                  </a:cubicBezTo>
                  <a:close/>
                  <a:moveTo>
                    <a:pt x="41255" y="224886"/>
                  </a:moveTo>
                  <a:cubicBezTo>
                    <a:pt x="120027" y="484057"/>
                    <a:pt x="137168" y="722412"/>
                    <a:pt x="143291" y="999133"/>
                  </a:cubicBezTo>
                  <a:cubicBezTo>
                    <a:pt x="97171" y="966074"/>
                    <a:pt x="49010" y="937504"/>
                    <a:pt x="9011" y="908526"/>
                  </a:cubicBezTo>
                  <a:cubicBezTo>
                    <a:pt x="441" y="901995"/>
                    <a:pt x="1257" y="892608"/>
                    <a:pt x="849" y="883221"/>
                  </a:cubicBezTo>
                  <a:cubicBezTo>
                    <a:pt x="-2416" y="751391"/>
                    <a:pt x="4522" y="632212"/>
                    <a:pt x="8195" y="500791"/>
                  </a:cubicBezTo>
                  <a:cubicBezTo>
                    <a:pt x="11053" y="403244"/>
                    <a:pt x="23296" y="321616"/>
                    <a:pt x="41255" y="224886"/>
                  </a:cubicBezTo>
                  <a:close/>
                  <a:moveTo>
                    <a:pt x="1395067" y="224070"/>
                  </a:moveTo>
                  <a:cubicBezTo>
                    <a:pt x="1408128" y="251416"/>
                    <a:pt x="1404862" y="259170"/>
                    <a:pt x="1407719" y="281210"/>
                  </a:cubicBezTo>
                  <a:cubicBezTo>
                    <a:pt x="1414249" y="333860"/>
                    <a:pt x="1425270" y="387327"/>
                    <a:pt x="1427718" y="440386"/>
                  </a:cubicBezTo>
                  <a:cubicBezTo>
                    <a:pt x="1434657" y="589358"/>
                    <a:pt x="1433841" y="726086"/>
                    <a:pt x="1434249" y="875466"/>
                  </a:cubicBezTo>
                  <a:cubicBezTo>
                    <a:pt x="1434249" y="893425"/>
                    <a:pt x="1430984" y="907710"/>
                    <a:pt x="1415882" y="918729"/>
                  </a:cubicBezTo>
                  <a:cubicBezTo>
                    <a:pt x="1383639" y="941586"/>
                    <a:pt x="1343640" y="964850"/>
                    <a:pt x="1311805" y="988522"/>
                  </a:cubicBezTo>
                  <a:cubicBezTo>
                    <a:pt x="1299153" y="997910"/>
                    <a:pt x="1290581" y="997501"/>
                    <a:pt x="1293030" y="979543"/>
                  </a:cubicBezTo>
                  <a:cubicBezTo>
                    <a:pt x="1301602" y="919138"/>
                    <a:pt x="1296296" y="858324"/>
                    <a:pt x="1301602" y="797919"/>
                  </a:cubicBezTo>
                  <a:cubicBezTo>
                    <a:pt x="1306499" y="741187"/>
                    <a:pt x="1309356" y="696699"/>
                    <a:pt x="1314662" y="640376"/>
                  </a:cubicBezTo>
                  <a:cubicBezTo>
                    <a:pt x="1322825" y="555482"/>
                    <a:pt x="1333437" y="470997"/>
                    <a:pt x="1349762" y="387327"/>
                  </a:cubicBezTo>
                  <a:cubicBezTo>
                    <a:pt x="1361191" y="328555"/>
                    <a:pt x="1375476" y="287332"/>
                    <a:pt x="1395067" y="224070"/>
                  </a:cubicBezTo>
                  <a:close/>
                  <a:moveTo>
                    <a:pt x="715915" y="0"/>
                  </a:moveTo>
                  <a:cubicBezTo>
                    <a:pt x="881621" y="6530"/>
                    <a:pt x="1042022" y="11428"/>
                    <a:pt x="1198340" y="55507"/>
                  </a:cubicBezTo>
                  <a:cubicBezTo>
                    <a:pt x="1235889" y="66119"/>
                    <a:pt x="1272214" y="78363"/>
                    <a:pt x="1306907" y="95914"/>
                  </a:cubicBezTo>
                  <a:cubicBezTo>
                    <a:pt x="1340374" y="113056"/>
                    <a:pt x="1350170" y="137544"/>
                    <a:pt x="1344456" y="175502"/>
                  </a:cubicBezTo>
                  <a:cubicBezTo>
                    <a:pt x="1327313" y="286108"/>
                    <a:pt x="1282418" y="408960"/>
                    <a:pt x="1219564" y="500384"/>
                  </a:cubicBezTo>
                  <a:cubicBezTo>
                    <a:pt x="1200789" y="527730"/>
                    <a:pt x="1175892" y="539158"/>
                    <a:pt x="1145690" y="537117"/>
                  </a:cubicBezTo>
                  <a:cubicBezTo>
                    <a:pt x="1101611" y="533852"/>
                    <a:pt x="1057939" y="529362"/>
                    <a:pt x="1013860" y="526913"/>
                  </a:cubicBezTo>
                  <a:cubicBezTo>
                    <a:pt x="888967" y="519975"/>
                    <a:pt x="764076" y="511404"/>
                    <a:pt x="639184" y="516710"/>
                  </a:cubicBezTo>
                  <a:cubicBezTo>
                    <a:pt x="522863" y="522016"/>
                    <a:pt x="406134" y="522832"/>
                    <a:pt x="290222" y="537525"/>
                  </a:cubicBezTo>
                  <a:cubicBezTo>
                    <a:pt x="261244" y="541199"/>
                    <a:pt x="237571" y="526506"/>
                    <a:pt x="220429" y="502833"/>
                  </a:cubicBezTo>
                  <a:cubicBezTo>
                    <a:pt x="154718" y="412225"/>
                    <a:pt x="111455" y="287333"/>
                    <a:pt x="93088" y="176318"/>
                  </a:cubicBezTo>
                  <a:cubicBezTo>
                    <a:pt x="86966" y="139177"/>
                    <a:pt x="100435" y="112648"/>
                    <a:pt x="135127" y="95097"/>
                  </a:cubicBezTo>
                  <a:cubicBezTo>
                    <a:pt x="215939" y="54691"/>
                    <a:pt x="303282" y="36733"/>
                    <a:pt x="391441" y="23264"/>
                  </a:cubicBezTo>
                  <a:cubicBezTo>
                    <a:pt x="500415" y="6530"/>
                    <a:pt x="611022" y="5306"/>
                    <a:pt x="715915" y="0"/>
                  </a:cubicBezTo>
                  <a:close/>
                </a:path>
              </a:pathLst>
            </a:custGeom>
            <a:grpFill/>
            <a:ln w="7536" cap="flat">
              <a:solidFill>
                <a:schemeClr val="accent3">
                  <a:lumMod val="60000"/>
                  <a:lumOff val="40000"/>
                </a:schemeClr>
              </a:solidFill>
              <a:prstDash val="solid"/>
              <a:miter/>
            </a:ln>
          </p:spPr>
          <p:txBody>
            <a:bodyPr rtlCol="0" anchor="ctr"/>
            <a:lstStyle/>
            <a:p>
              <a:pPr algn="ctr"/>
              <a:endParaRPr lang="en-US" sz="700"/>
            </a:p>
          </p:txBody>
        </p:sp>
      </p:grpSp>
      <p:sp>
        <p:nvSpPr>
          <p:cNvPr id="7" name="Rounded Rectangle 7">
            <a:extLst>
              <a:ext uri="{FF2B5EF4-FFF2-40B4-BE49-F238E27FC236}">
                <a16:creationId xmlns:a16="http://schemas.microsoft.com/office/drawing/2014/main" id="{B2CB43A3-80D0-41CC-B8EC-632468392F08}"/>
              </a:ext>
            </a:extLst>
          </p:cNvPr>
          <p:cNvSpPr/>
          <p:nvPr/>
        </p:nvSpPr>
        <p:spPr>
          <a:xfrm>
            <a:off x="5208382" y="1625494"/>
            <a:ext cx="206839" cy="332717"/>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100"/>
          </a:p>
        </p:txBody>
      </p:sp>
      <p:grpSp>
        <p:nvGrpSpPr>
          <p:cNvPr id="8" name="Group 7">
            <a:extLst>
              <a:ext uri="{FF2B5EF4-FFF2-40B4-BE49-F238E27FC236}">
                <a16:creationId xmlns:a16="http://schemas.microsoft.com/office/drawing/2014/main" id="{49C3D73B-5A45-4C9B-9266-C6001C85CF88}"/>
              </a:ext>
            </a:extLst>
          </p:cNvPr>
          <p:cNvGrpSpPr/>
          <p:nvPr/>
        </p:nvGrpSpPr>
        <p:grpSpPr>
          <a:xfrm>
            <a:off x="5675258" y="1408823"/>
            <a:ext cx="2143345" cy="909023"/>
            <a:chOff x="2113655" y="4029365"/>
            <a:chExt cx="3940310" cy="1370923"/>
          </a:xfrm>
        </p:grpSpPr>
        <p:sp>
          <p:nvSpPr>
            <p:cNvPr id="9" name="TextBox 8">
              <a:extLst>
                <a:ext uri="{FF2B5EF4-FFF2-40B4-BE49-F238E27FC236}">
                  <a16:creationId xmlns:a16="http://schemas.microsoft.com/office/drawing/2014/main" id="{0607E104-FA07-41E4-BBAF-3A780EBFE62C}"/>
                </a:ext>
              </a:extLst>
            </p:cNvPr>
            <p:cNvSpPr txBox="1"/>
            <p:nvPr/>
          </p:nvSpPr>
          <p:spPr>
            <a:xfrm>
              <a:off x="2113657" y="4495164"/>
              <a:ext cx="3647456" cy="905124"/>
            </a:xfrm>
            <a:prstGeom prst="rect">
              <a:avLst/>
            </a:prstGeom>
            <a:noFill/>
          </p:spPr>
          <p:txBody>
            <a:bodyPr wrap="square" rtlCol="0">
              <a:spAutoFit/>
            </a:bodyPr>
            <a:lstStyle/>
            <a:p>
              <a:pPr algn="just"/>
              <a:r>
                <a:rPr lang="en-US" altLang="ko-KR" sz="1100" dirty="0">
                  <a:solidFill>
                    <a:schemeClr val="accent4"/>
                  </a:solidFill>
                  <a:latin typeface="Rajdhani" panose="020B0604020202020204" charset="0"/>
                  <a:cs typeface="Rajdhani" panose="020B0604020202020204" charset="0"/>
                </a:rPr>
                <a:t>Can be able to control the car with Wi/-fi and Bluetooth from phone.</a:t>
              </a:r>
            </a:p>
          </p:txBody>
        </p:sp>
        <p:sp>
          <p:nvSpPr>
            <p:cNvPr id="10" name="TextBox 9">
              <a:extLst>
                <a:ext uri="{FF2B5EF4-FFF2-40B4-BE49-F238E27FC236}">
                  <a16:creationId xmlns:a16="http://schemas.microsoft.com/office/drawing/2014/main" id="{FB1E757E-6603-42D6-8519-80F3AF528CF4}"/>
                </a:ext>
              </a:extLst>
            </p:cNvPr>
            <p:cNvSpPr txBox="1"/>
            <p:nvPr/>
          </p:nvSpPr>
          <p:spPr>
            <a:xfrm>
              <a:off x="2113655" y="4029365"/>
              <a:ext cx="3940310" cy="464167"/>
            </a:xfrm>
            <a:prstGeom prst="rect">
              <a:avLst/>
            </a:prstGeom>
            <a:noFill/>
          </p:spPr>
          <p:txBody>
            <a:bodyPr wrap="square" rtlCol="0">
              <a:spAutoFit/>
            </a:bodyPr>
            <a:lstStyle/>
            <a:p>
              <a:r>
                <a:rPr lang="en-US" altLang="ko-KR" dirty="0">
                  <a:solidFill>
                    <a:schemeClr val="accent4"/>
                  </a:solidFill>
                  <a:latin typeface="Rajdhani" panose="020B0604020202020204" charset="0"/>
                  <a:cs typeface="Rajdhani" panose="020B0604020202020204" charset="0"/>
                </a:rPr>
                <a:t>Wi-Fi &amp; Bluetooth Control</a:t>
              </a:r>
              <a:endParaRPr lang="ko-KR" altLang="en-US" dirty="0">
                <a:solidFill>
                  <a:schemeClr val="accent4"/>
                </a:solidFill>
                <a:latin typeface="Rajdhani" panose="020B0604020202020204" charset="0"/>
                <a:cs typeface="Rajdhani" panose="020B0604020202020204" charset="0"/>
              </a:endParaRPr>
            </a:p>
          </p:txBody>
        </p:sp>
      </p:grpSp>
      <p:grpSp>
        <p:nvGrpSpPr>
          <p:cNvPr id="11" name="Group 10">
            <a:extLst>
              <a:ext uri="{FF2B5EF4-FFF2-40B4-BE49-F238E27FC236}">
                <a16:creationId xmlns:a16="http://schemas.microsoft.com/office/drawing/2014/main" id="{FEFA38B7-BABD-49F8-B92C-5E036E5FC872}"/>
              </a:ext>
            </a:extLst>
          </p:cNvPr>
          <p:cNvGrpSpPr/>
          <p:nvPr/>
        </p:nvGrpSpPr>
        <p:grpSpPr>
          <a:xfrm>
            <a:off x="5675257" y="2368849"/>
            <a:ext cx="2632535" cy="1182807"/>
            <a:chOff x="1989081" y="3851600"/>
            <a:chExt cx="4839633" cy="1783820"/>
          </a:xfrm>
        </p:grpSpPr>
        <p:sp>
          <p:nvSpPr>
            <p:cNvPr id="12" name="TextBox 11">
              <a:extLst>
                <a:ext uri="{FF2B5EF4-FFF2-40B4-BE49-F238E27FC236}">
                  <a16:creationId xmlns:a16="http://schemas.microsoft.com/office/drawing/2014/main" id="{7E49640A-8DA9-4122-9DF1-A91B24A43BEA}"/>
                </a:ext>
              </a:extLst>
            </p:cNvPr>
            <p:cNvSpPr txBox="1"/>
            <p:nvPr/>
          </p:nvSpPr>
          <p:spPr>
            <a:xfrm>
              <a:off x="1989083" y="4475007"/>
              <a:ext cx="3647455" cy="1160413"/>
            </a:xfrm>
            <a:prstGeom prst="rect">
              <a:avLst/>
            </a:prstGeom>
            <a:noFill/>
          </p:spPr>
          <p:txBody>
            <a:bodyPr wrap="square" rtlCol="0">
              <a:spAutoFit/>
            </a:bodyPr>
            <a:lstStyle/>
            <a:p>
              <a:pPr algn="just"/>
              <a:r>
                <a:rPr lang="en-US" altLang="ko-KR" sz="1100" dirty="0">
                  <a:solidFill>
                    <a:schemeClr val="accent4"/>
                  </a:solidFill>
                  <a:latin typeface="Rajdhani" panose="020B0604020202020204" charset="0"/>
                  <a:cs typeface="Rajdhani" panose="020B0604020202020204" charset="0"/>
                </a:rPr>
                <a:t>Installed camera can detect the real time traffic signal and can identify the cars, peoples on the road.</a:t>
              </a:r>
            </a:p>
          </p:txBody>
        </p:sp>
        <p:sp>
          <p:nvSpPr>
            <p:cNvPr id="13" name="TextBox 12">
              <a:extLst>
                <a:ext uri="{FF2B5EF4-FFF2-40B4-BE49-F238E27FC236}">
                  <a16:creationId xmlns:a16="http://schemas.microsoft.com/office/drawing/2014/main" id="{13A8D5D6-8106-47AD-A1DD-6F99CD6D2E73}"/>
                </a:ext>
              </a:extLst>
            </p:cNvPr>
            <p:cNvSpPr txBox="1"/>
            <p:nvPr/>
          </p:nvSpPr>
          <p:spPr>
            <a:xfrm>
              <a:off x="1989081" y="3851600"/>
              <a:ext cx="4839633" cy="464166"/>
            </a:xfrm>
            <a:prstGeom prst="rect">
              <a:avLst/>
            </a:prstGeom>
            <a:noFill/>
          </p:spPr>
          <p:txBody>
            <a:bodyPr wrap="square" rtlCol="0">
              <a:spAutoFit/>
            </a:bodyPr>
            <a:lstStyle/>
            <a:p>
              <a:r>
                <a:rPr lang="en-US" altLang="ko-KR" dirty="0">
                  <a:solidFill>
                    <a:schemeClr val="accent4"/>
                  </a:solidFill>
                  <a:latin typeface="Rajdhani" panose="020B0604020202020204" charset="0"/>
                  <a:cs typeface="Rajdhani" panose="020B0604020202020204" charset="0"/>
                </a:rPr>
                <a:t>Video Processing – Raspberry Pi</a:t>
              </a:r>
              <a:endParaRPr lang="ko-KR" altLang="en-US" dirty="0">
                <a:solidFill>
                  <a:schemeClr val="accent4"/>
                </a:solidFill>
                <a:latin typeface="Rajdhani" panose="020B0604020202020204" charset="0"/>
                <a:cs typeface="Rajdhani" panose="020B0604020202020204" charset="0"/>
              </a:endParaRPr>
            </a:p>
          </p:txBody>
        </p:sp>
      </p:grpSp>
      <p:grpSp>
        <p:nvGrpSpPr>
          <p:cNvPr id="14" name="Group 13">
            <a:extLst>
              <a:ext uri="{FF2B5EF4-FFF2-40B4-BE49-F238E27FC236}">
                <a16:creationId xmlns:a16="http://schemas.microsoft.com/office/drawing/2014/main" id="{126A394B-7CCE-4E2B-9AE5-25E18CCE7E93}"/>
              </a:ext>
            </a:extLst>
          </p:cNvPr>
          <p:cNvGrpSpPr/>
          <p:nvPr/>
        </p:nvGrpSpPr>
        <p:grpSpPr>
          <a:xfrm>
            <a:off x="5675257" y="3573316"/>
            <a:ext cx="2680976" cy="1061261"/>
            <a:chOff x="1989077" y="4161707"/>
            <a:chExt cx="4928688" cy="1600521"/>
          </a:xfrm>
        </p:grpSpPr>
        <p:sp>
          <p:nvSpPr>
            <p:cNvPr id="15" name="TextBox 14">
              <a:extLst>
                <a:ext uri="{FF2B5EF4-FFF2-40B4-BE49-F238E27FC236}">
                  <a16:creationId xmlns:a16="http://schemas.microsoft.com/office/drawing/2014/main" id="{5D8CBDCD-CE28-4556-ABC8-AD314FF97C0B}"/>
                </a:ext>
              </a:extLst>
            </p:cNvPr>
            <p:cNvSpPr txBox="1"/>
            <p:nvPr/>
          </p:nvSpPr>
          <p:spPr>
            <a:xfrm>
              <a:off x="1996302" y="4601810"/>
              <a:ext cx="3647457" cy="1160418"/>
            </a:xfrm>
            <a:prstGeom prst="rect">
              <a:avLst/>
            </a:prstGeom>
            <a:noFill/>
          </p:spPr>
          <p:txBody>
            <a:bodyPr wrap="square" rtlCol="0">
              <a:spAutoFit/>
            </a:bodyPr>
            <a:lstStyle/>
            <a:p>
              <a:pPr algn="just"/>
              <a:r>
                <a:rPr lang="en-US" altLang="ko-KR" sz="1100" dirty="0">
                  <a:solidFill>
                    <a:schemeClr val="accent4"/>
                  </a:solidFill>
                  <a:latin typeface="Rajdhani" panose="020B0604020202020204" charset="0"/>
                  <a:cs typeface="Rajdhani" panose="020B0604020202020204" charset="0"/>
                </a:rPr>
                <a:t>The car can be used as security vehicle to take pictures and those can be accessible directly from your own computer.</a:t>
              </a:r>
            </a:p>
          </p:txBody>
        </p:sp>
        <p:sp>
          <p:nvSpPr>
            <p:cNvPr id="16" name="TextBox 15">
              <a:extLst>
                <a:ext uri="{FF2B5EF4-FFF2-40B4-BE49-F238E27FC236}">
                  <a16:creationId xmlns:a16="http://schemas.microsoft.com/office/drawing/2014/main" id="{AFD6E89A-5797-4126-9C8A-2A0D95CAB24D}"/>
                </a:ext>
              </a:extLst>
            </p:cNvPr>
            <p:cNvSpPr txBox="1"/>
            <p:nvPr/>
          </p:nvSpPr>
          <p:spPr>
            <a:xfrm>
              <a:off x="1989077" y="4161707"/>
              <a:ext cx="4928688" cy="464168"/>
            </a:xfrm>
            <a:prstGeom prst="rect">
              <a:avLst/>
            </a:prstGeom>
            <a:noFill/>
          </p:spPr>
          <p:txBody>
            <a:bodyPr wrap="square" rtlCol="0">
              <a:spAutoFit/>
            </a:bodyPr>
            <a:lstStyle/>
            <a:p>
              <a:r>
                <a:rPr lang="en-US" altLang="ko-KR" dirty="0">
                  <a:solidFill>
                    <a:schemeClr val="accent4"/>
                  </a:solidFill>
                  <a:latin typeface="Rajdhani" panose="020B0604020202020204" charset="0"/>
                  <a:cs typeface="Rajdhani" panose="020B0604020202020204" charset="0"/>
                </a:rPr>
                <a:t>Image Processing – Raspberry Pi</a:t>
              </a:r>
              <a:endParaRPr lang="ko-KR" altLang="en-US" dirty="0">
                <a:solidFill>
                  <a:schemeClr val="accent4"/>
                </a:solidFill>
                <a:latin typeface="Rajdhani" panose="020B0604020202020204" charset="0"/>
                <a:cs typeface="Rajdhani" panose="020B0604020202020204" charset="0"/>
              </a:endParaRPr>
            </a:p>
          </p:txBody>
        </p:sp>
      </p:grpSp>
      <p:sp>
        <p:nvSpPr>
          <p:cNvPr id="17" name="Oval 21">
            <a:extLst>
              <a:ext uri="{FF2B5EF4-FFF2-40B4-BE49-F238E27FC236}">
                <a16:creationId xmlns:a16="http://schemas.microsoft.com/office/drawing/2014/main" id="{B4D9DF77-404A-4C25-B068-8EC13BC5FCCA}"/>
              </a:ext>
            </a:extLst>
          </p:cNvPr>
          <p:cNvSpPr>
            <a:spLocks noChangeAspect="1"/>
          </p:cNvSpPr>
          <p:nvPr/>
        </p:nvSpPr>
        <p:spPr>
          <a:xfrm>
            <a:off x="2934404" y="1631188"/>
            <a:ext cx="337473" cy="34029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ko-KR" altLang="en-US" sz="1100"/>
          </a:p>
        </p:txBody>
      </p:sp>
      <p:sp>
        <p:nvSpPr>
          <p:cNvPr id="18" name="Rounded Rectangle 27">
            <a:extLst>
              <a:ext uri="{FF2B5EF4-FFF2-40B4-BE49-F238E27FC236}">
                <a16:creationId xmlns:a16="http://schemas.microsoft.com/office/drawing/2014/main" id="{C00B8493-FEAE-460C-B278-4894D911560D}"/>
              </a:ext>
            </a:extLst>
          </p:cNvPr>
          <p:cNvSpPr/>
          <p:nvPr/>
        </p:nvSpPr>
        <p:spPr>
          <a:xfrm>
            <a:off x="5172098" y="3927025"/>
            <a:ext cx="326881" cy="21428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ko-KR" altLang="en-US" sz="1100"/>
          </a:p>
        </p:txBody>
      </p:sp>
      <p:sp>
        <p:nvSpPr>
          <p:cNvPr id="19" name="Rounded Rectangle 7">
            <a:extLst>
              <a:ext uri="{FF2B5EF4-FFF2-40B4-BE49-F238E27FC236}">
                <a16:creationId xmlns:a16="http://schemas.microsoft.com/office/drawing/2014/main" id="{5E91B898-CD9E-458F-8028-95988435F625}"/>
              </a:ext>
            </a:extLst>
          </p:cNvPr>
          <p:cNvSpPr/>
          <p:nvPr/>
        </p:nvSpPr>
        <p:spPr>
          <a:xfrm>
            <a:off x="5141048" y="2805009"/>
            <a:ext cx="326881" cy="29665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5">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ko-KR" altLang="en-US" sz="1100"/>
          </a:p>
        </p:txBody>
      </p:sp>
      <p:grpSp>
        <p:nvGrpSpPr>
          <p:cNvPr id="20" name="Group 19">
            <a:extLst>
              <a:ext uri="{FF2B5EF4-FFF2-40B4-BE49-F238E27FC236}">
                <a16:creationId xmlns:a16="http://schemas.microsoft.com/office/drawing/2014/main" id="{AB253266-054D-4124-A696-F18D43494DC5}"/>
              </a:ext>
            </a:extLst>
          </p:cNvPr>
          <p:cNvGrpSpPr/>
          <p:nvPr/>
        </p:nvGrpSpPr>
        <p:grpSpPr>
          <a:xfrm>
            <a:off x="836207" y="1378044"/>
            <a:ext cx="2056972" cy="1032662"/>
            <a:chOff x="2113657" y="4098193"/>
            <a:chExt cx="3781521" cy="1557388"/>
          </a:xfrm>
        </p:grpSpPr>
        <p:sp>
          <p:nvSpPr>
            <p:cNvPr id="21" name="TextBox 20">
              <a:extLst>
                <a:ext uri="{FF2B5EF4-FFF2-40B4-BE49-F238E27FC236}">
                  <a16:creationId xmlns:a16="http://schemas.microsoft.com/office/drawing/2014/main" id="{8080727E-B749-4696-8BD3-09D3D5DD63A0}"/>
                </a:ext>
              </a:extLst>
            </p:cNvPr>
            <p:cNvSpPr txBox="1"/>
            <p:nvPr/>
          </p:nvSpPr>
          <p:spPr>
            <a:xfrm>
              <a:off x="2113657" y="4495164"/>
              <a:ext cx="3647456" cy="1160417"/>
            </a:xfrm>
            <a:prstGeom prst="rect">
              <a:avLst/>
            </a:prstGeom>
            <a:noFill/>
          </p:spPr>
          <p:txBody>
            <a:bodyPr wrap="square" rtlCol="0">
              <a:spAutoFit/>
            </a:bodyPr>
            <a:lstStyle/>
            <a:p>
              <a:pPr algn="just"/>
              <a:r>
                <a:rPr lang="en-US" altLang="ko-KR" sz="1100" dirty="0">
                  <a:solidFill>
                    <a:schemeClr val="accent4"/>
                  </a:solidFill>
                  <a:latin typeface="Rajdhani" panose="020B0604020202020204" charset="0"/>
                  <a:cs typeface="Rajdhani" panose="020B0604020202020204" charset="0"/>
                </a:rPr>
                <a:t>The obstacle avoidance robotics is used for detecting obstacles and avoiding the collision. This is an autonomous robot..</a:t>
              </a:r>
            </a:p>
          </p:txBody>
        </p:sp>
        <p:sp>
          <p:nvSpPr>
            <p:cNvPr id="22" name="TextBox 21">
              <a:extLst>
                <a:ext uri="{FF2B5EF4-FFF2-40B4-BE49-F238E27FC236}">
                  <a16:creationId xmlns:a16="http://schemas.microsoft.com/office/drawing/2014/main" id="{D629371F-20C0-4199-9C2D-0A528E70F772}"/>
                </a:ext>
              </a:extLst>
            </p:cNvPr>
            <p:cNvSpPr txBox="1"/>
            <p:nvPr/>
          </p:nvSpPr>
          <p:spPr>
            <a:xfrm>
              <a:off x="2247720" y="4098193"/>
              <a:ext cx="3647458" cy="464168"/>
            </a:xfrm>
            <a:prstGeom prst="rect">
              <a:avLst/>
            </a:prstGeom>
            <a:noFill/>
          </p:spPr>
          <p:txBody>
            <a:bodyPr wrap="square" rtlCol="0">
              <a:spAutoFit/>
            </a:bodyPr>
            <a:lstStyle/>
            <a:p>
              <a:pPr algn="r"/>
              <a:r>
                <a:rPr lang="en-US" altLang="ko-KR" dirty="0">
                  <a:solidFill>
                    <a:schemeClr val="accent4"/>
                  </a:solidFill>
                  <a:latin typeface="Rajdhani" panose="020B0604020202020204" charset="0"/>
                  <a:cs typeface="Rajdhani" panose="020B0604020202020204" charset="0"/>
                </a:rPr>
                <a:t>Obstacle Avoidance</a:t>
              </a:r>
              <a:endParaRPr lang="ko-KR" altLang="en-US" dirty="0">
                <a:solidFill>
                  <a:schemeClr val="accent4"/>
                </a:solidFill>
                <a:latin typeface="Rajdhani" panose="020B0604020202020204" charset="0"/>
                <a:cs typeface="Rajdhani" panose="020B0604020202020204" charset="0"/>
              </a:endParaRPr>
            </a:p>
          </p:txBody>
        </p:sp>
      </p:grpSp>
      <p:grpSp>
        <p:nvGrpSpPr>
          <p:cNvPr id="23" name="Group 22">
            <a:extLst>
              <a:ext uri="{FF2B5EF4-FFF2-40B4-BE49-F238E27FC236}">
                <a16:creationId xmlns:a16="http://schemas.microsoft.com/office/drawing/2014/main" id="{CFB293C8-8FF8-4E73-9C5E-1C8F29CF7521}"/>
              </a:ext>
            </a:extLst>
          </p:cNvPr>
          <p:cNvGrpSpPr/>
          <p:nvPr/>
        </p:nvGrpSpPr>
        <p:grpSpPr>
          <a:xfrm>
            <a:off x="803791" y="2422597"/>
            <a:ext cx="2000183" cy="1214343"/>
            <a:chOff x="2113657" y="4079487"/>
            <a:chExt cx="3677120" cy="1831386"/>
          </a:xfrm>
        </p:grpSpPr>
        <p:sp>
          <p:nvSpPr>
            <p:cNvPr id="24" name="TextBox 23">
              <a:extLst>
                <a:ext uri="{FF2B5EF4-FFF2-40B4-BE49-F238E27FC236}">
                  <a16:creationId xmlns:a16="http://schemas.microsoft.com/office/drawing/2014/main" id="{E31A723C-2D74-4800-98AB-259A85B6F8E7}"/>
                </a:ext>
              </a:extLst>
            </p:cNvPr>
            <p:cNvSpPr txBox="1"/>
            <p:nvPr/>
          </p:nvSpPr>
          <p:spPr>
            <a:xfrm>
              <a:off x="2113657" y="4495164"/>
              <a:ext cx="3647456" cy="1415709"/>
            </a:xfrm>
            <a:prstGeom prst="rect">
              <a:avLst/>
            </a:prstGeom>
            <a:noFill/>
          </p:spPr>
          <p:txBody>
            <a:bodyPr wrap="square" rtlCol="0">
              <a:spAutoFit/>
            </a:bodyPr>
            <a:lstStyle/>
            <a:p>
              <a:pPr algn="just"/>
              <a:r>
                <a:rPr lang="en-US" altLang="ko-KR" sz="1100" dirty="0">
                  <a:solidFill>
                    <a:schemeClr val="accent4"/>
                  </a:solidFill>
                  <a:latin typeface="Rajdhani" panose="020B0604020202020204" charset="0"/>
                  <a:cs typeface="Rajdhani" panose="020B0604020202020204" charset="0"/>
                </a:rPr>
                <a:t>The robotic arm is used for multiple industrial applications. Also Can be use in various method such as to create a line, hold some object..</a:t>
              </a:r>
            </a:p>
          </p:txBody>
        </p:sp>
        <p:sp>
          <p:nvSpPr>
            <p:cNvPr id="25" name="TextBox 24">
              <a:extLst>
                <a:ext uri="{FF2B5EF4-FFF2-40B4-BE49-F238E27FC236}">
                  <a16:creationId xmlns:a16="http://schemas.microsoft.com/office/drawing/2014/main" id="{F1ECE703-BEF6-4F99-9EA2-AC801CCA4D36}"/>
                </a:ext>
              </a:extLst>
            </p:cNvPr>
            <p:cNvSpPr txBox="1"/>
            <p:nvPr/>
          </p:nvSpPr>
          <p:spPr>
            <a:xfrm>
              <a:off x="2143319" y="4079487"/>
              <a:ext cx="3647458" cy="464167"/>
            </a:xfrm>
            <a:prstGeom prst="rect">
              <a:avLst/>
            </a:prstGeom>
            <a:noFill/>
          </p:spPr>
          <p:txBody>
            <a:bodyPr wrap="square" rtlCol="0">
              <a:spAutoFit/>
            </a:bodyPr>
            <a:lstStyle/>
            <a:p>
              <a:pPr algn="r"/>
              <a:r>
                <a:rPr lang="en-US" altLang="ko-KR" dirty="0">
                  <a:solidFill>
                    <a:schemeClr val="accent4"/>
                  </a:solidFill>
                  <a:latin typeface="Rajdhani" panose="020B0604020202020204" charset="0"/>
                  <a:cs typeface="Rajdhani" panose="020B0604020202020204" charset="0"/>
                </a:rPr>
                <a:t>Robotic Arm with Gripper</a:t>
              </a:r>
              <a:endParaRPr lang="ko-KR" altLang="en-US" dirty="0">
                <a:solidFill>
                  <a:schemeClr val="accent4"/>
                </a:solidFill>
                <a:latin typeface="Rajdhani" panose="020B0604020202020204" charset="0"/>
                <a:cs typeface="Rajdhani" panose="020B0604020202020204" charset="0"/>
              </a:endParaRPr>
            </a:p>
          </p:txBody>
        </p:sp>
      </p:grpSp>
      <p:grpSp>
        <p:nvGrpSpPr>
          <p:cNvPr id="26" name="Group 25">
            <a:extLst>
              <a:ext uri="{FF2B5EF4-FFF2-40B4-BE49-F238E27FC236}">
                <a16:creationId xmlns:a16="http://schemas.microsoft.com/office/drawing/2014/main" id="{66F15928-9AF1-4F5F-AD8F-23808FC5E803}"/>
              </a:ext>
            </a:extLst>
          </p:cNvPr>
          <p:cNvGrpSpPr/>
          <p:nvPr/>
        </p:nvGrpSpPr>
        <p:grpSpPr>
          <a:xfrm>
            <a:off x="819926" y="3561985"/>
            <a:ext cx="2028003" cy="850042"/>
            <a:chOff x="2113659" y="4283314"/>
            <a:chExt cx="3728264" cy="1281972"/>
          </a:xfrm>
        </p:grpSpPr>
        <p:sp>
          <p:nvSpPr>
            <p:cNvPr id="27" name="TextBox 26">
              <a:extLst>
                <a:ext uri="{FF2B5EF4-FFF2-40B4-BE49-F238E27FC236}">
                  <a16:creationId xmlns:a16="http://schemas.microsoft.com/office/drawing/2014/main" id="{9DCA8854-F28F-4F19-8E8E-65D7E9D08DC3}"/>
                </a:ext>
              </a:extLst>
            </p:cNvPr>
            <p:cNvSpPr txBox="1"/>
            <p:nvPr/>
          </p:nvSpPr>
          <p:spPr>
            <a:xfrm>
              <a:off x="2194467" y="4660162"/>
              <a:ext cx="3647456" cy="905124"/>
            </a:xfrm>
            <a:prstGeom prst="rect">
              <a:avLst/>
            </a:prstGeom>
            <a:noFill/>
          </p:spPr>
          <p:txBody>
            <a:bodyPr wrap="square" rtlCol="0">
              <a:spAutoFit/>
            </a:bodyPr>
            <a:lstStyle/>
            <a:p>
              <a:pPr algn="just"/>
              <a:r>
                <a:rPr lang="en-US" altLang="ko-KR" sz="1100" dirty="0">
                  <a:solidFill>
                    <a:schemeClr val="accent4"/>
                  </a:solidFill>
                  <a:latin typeface="Rajdhani" panose="020B0604020202020204" charset="0"/>
                  <a:cs typeface="Rajdhani" panose="020B0604020202020204" charset="0"/>
                </a:rPr>
                <a:t>Can be use in Industry sector, shopping mall, health car and can be used in long distance..</a:t>
              </a:r>
            </a:p>
          </p:txBody>
        </p:sp>
        <p:sp>
          <p:nvSpPr>
            <p:cNvPr id="28" name="TextBox 27">
              <a:extLst>
                <a:ext uri="{FF2B5EF4-FFF2-40B4-BE49-F238E27FC236}">
                  <a16:creationId xmlns:a16="http://schemas.microsoft.com/office/drawing/2014/main" id="{D20F106D-5228-46B4-A3CE-5EC3209EA89C}"/>
                </a:ext>
              </a:extLst>
            </p:cNvPr>
            <p:cNvSpPr txBox="1"/>
            <p:nvPr/>
          </p:nvSpPr>
          <p:spPr>
            <a:xfrm>
              <a:off x="2113659" y="4283314"/>
              <a:ext cx="3647458" cy="464167"/>
            </a:xfrm>
            <a:prstGeom prst="rect">
              <a:avLst/>
            </a:prstGeom>
            <a:noFill/>
          </p:spPr>
          <p:txBody>
            <a:bodyPr wrap="square" rtlCol="0">
              <a:spAutoFit/>
            </a:bodyPr>
            <a:lstStyle/>
            <a:p>
              <a:pPr algn="r"/>
              <a:r>
                <a:rPr lang="en-US" altLang="ko-KR" dirty="0">
                  <a:solidFill>
                    <a:schemeClr val="accent4"/>
                  </a:solidFill>
                  <a:latin typeface="Rajdhani" panose="020B0604020202020204" charset="0"/>
                  <a:cs typeface="Rajdhani" panose="020B0604020202020204" charset="0"/>
                </a:rPr>
                <a:t>Line Follower</a:t>
              </a:r>
              <a:endParaRPr lang="ko-KR" altLang="en-US" dirty="0">
                <a:solidFill>
                  <a:schemeClr val="accent4"/>
                </a:solidFill>
                <a:latin typeface="Rajdhani" panose="020B0604020202020204" charset="0"/>
                <a:cs typeface="Rajdhani" panose="020B0604020202020204" charset="0"/>
              </a:endParaRPr>
            </a:p>
          </p:txBody>
        </p:sp>
      </p:grpSp>
      <p:sp>
        <p:nvSpPr>
          <p:cNvPr id="29" name="TextBox 28">
            <a:extLst>
              <a:ext uri="{FF2B5EF4-FFF2-40B4-BE49-F238E27FC236}">
                <a16:creationId xmlns:a16="http://schemas.microsoft.com/office/drawing/2014/main" id="{4E019477-DDC4-4C4D-95D8-CAA56B34D848}"/>
              </a:ext>
            </a:extLst>
          </p:cNvPr>
          <p:cNvSpPr txBox="1"/>
          <p:nvPr/>
        </p:nvSpPr>
        <p:spPr>
          <a:xfrm>
            <a:off x="3373816" y="4209923"/>
            <a:ext cx="1701104" cy="338554"/>
          </a:xfrm>
          <a:prstGeom prst="rect">
            <a:avLst/>
          </a:prstGeom>
          <a:noFill/>
        </p:spPr>
        <p:txBody>
          <a:bodyPr wrap="square" rtlCol="0">
            <a:spAutoFit/>
          </a:bodyPr>
          <a:lstStyle/>
          <a:p>
            <a:pPr algn="ctr"/>
            <a:r>
              <a:rPr lang="en-US" altLang="ko-KR" sz="1600" dirty="0">
                <a:solidFill>
                  <a:schemeClr val="accent4"/>
                </a:solidFill>
                <a:latin typeface="Rajdhani" panose="020B0604020202020204" charset="0"/>
                <a:cs typeface="Rajdhani" panose="020B0604020202020204" charset="0"/>
              </a:rPr>
              <a:t>Autonomous Car</a:t>
            </a:r>
            <a:endParaRPr lang="ko-KR" altLang="en-US" sz="1600" b="1" dirty="0">
              <a:solidFill>
                <a:schemeClr val="accent4"/>
              </a:solidFill>
              <a:latin typeface="Rajdhani" panose="020B0604020202020204" charset="0"/>
              <a:cs typeface="Rajdhani" panose="020B0604020202020204" charset="0"/>
            </a:endParaRPr>
          </a:p>
        </p:txBody>
      </p:sp>
      <p:grpSp>
        <p:nvGrpSpPr>
          <p:cNvPr id="30" name="Group 29">
            <a:extLst>
              <a:ext uri="{FF2B5EF4-FFF2-40B4-BE49-F238E27FC236}">
                <a16:creationId xmlns:a16="http://schemas.microsoft.com/office/drawing/2014/main" id="{905103F0-0E52-4271-B4A2-FF0C5424214F}"/>
              </a:ext>
            </a:extLst>
          </p:cNvPr>
          <p:cNvGrpSpPr/>
          <p:nvPr/>
        </p:nvGrpSpPr>
        <p:grpSpPr>
          <a:xfrm>
            <a:off x="2917129" y="2745332"/>
            <a:ext cx="427200" cy="392648"/>
            <a:chOff x="2939995" y="933055"/>
            <a:chExt cx="3043588" cy="2474019"/>
          </a:xfrm>
          <a:solidFill>
            <a:schemeClr val="accent5">
              <a:lumMod val="60000"/>
              <a:lumOff val="40000"/>
            </a:schemeClr>
          </a:solidFill>
        </p:grpSpPr>
        <p:grpSp>
          <p:nvGrpSpPr>
            <p:cNvPr id="31" name="Group 30">
              <a:extLst>
                <a:ext uri="{FF2B5EF4-FFF2-40B4-BE49-F238E27FC236}">
                  <a16:creationId xmlns:a16="http://schemas.microsoft.com/office/drawing/2014/main" id="{0D13E551-74D6-4395-A454-630703B995D4}"/>
                </a:ext>
              </a:extLst>
            </p:cNvPr>
            <p:cNvGrpSpPr/>
            <p:nvPr/>
          </p:nvGrpSpPr>
          <p:grpSpPr>
            <a:xfrm rot="3017773">
              <a:off x="5584718" y="1817122"/>
              <a:ext cx="469873" cy="327856"/>
              <a:chOff x="5405974" y="1533288"/>
              <a:chExt cx="608646" cy="424685"/>
            </a:xfrm>
            <a:grpFill/>
          </p:grpSpPr>
          <p:sp>
            <p:nvSpPr>
              <p:cNvPr id="63" name="Trapezoid 62">
                <a:extLst>
                  <a:ext uri="{FF2B5EF4-FFF2-40B4-BE49-F238E27FC236}">
                    <a16:creationId xmlns:a16="http://schemas.microsoft.com/office/drawing/2014/main" id="{A7A13B82-00BC-432D-A647-570367245D6E}"/>
                  </a:ext>
                </a:extLst>
              </p:cNvPr>
              <p:cNvSpPr/>
              <p:nvPr/>
            </p:nvSpPr>
            <p:spPr>
              <a:xfrm rot="5912136" flipH="1">
                <a:off x="5633173" y="1617814"/>
                <a:ext cx="141626" cy="93186"/>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4" name="Trapezoid 63">
                <a:extLst>
                  <a:ext uri="{FF2B5EF4-FFF2-40B4-BE49-F238E27FC236}">
                    <a16:creationId xmlns:a16="http://schemas.microsoft.com/office/drawing/2014/main" id="{0E664AD0-FF01-4C99-927F-FA12412F5568}"/>
                  </a:ext>
                </a:extLst>
              </p:cNvPr>
              <p:cNvSpPr/>
              <p:nvPr/>
            </p:nvSpPr>
            <p:spPr>
              <a:xfrm rot="7277434" flipH="1">
                <a:off x="5857778" y="1735728"/>
                <a:ext cx="103331" cy="96694"/>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5" name="Trapezoid 64">
                <a:extLst>
                  <a:ext uri="{FF2B5EF4-FFF2-40B4-BE49-F238E27FC236}">
                    <a16:creationId xmlns:a16="http://schemas.microsoft.com/office/drawing/2014/main" id="{13BC27AD-60A6-407F-A47D-D8082122C78C}"/>
                  </a:ext>
                </a:extLst>
              </p:cNvPr>
              <p:cNvSpPr/>
              <p:nvPr/>
            </p:nvSpPr>
            <p:spPr>
              <a:xfrm rot="5912136" flipH="1">
                <a:off x="5438996" y="1500266"/>
                <a:ext cx="200130" cy="266173"/>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6" name="Trapezoid 65">
                <a:extLst>
                  <a:ext uri="{FF2B5EF4-FFF2-40B4-BE49-F238E27FC236}">
                    <a16:creationId xmlns:a16="http://schemas.microsoft.com/office/drawing/2014/main" id="{1940ED1A-AAF3-4E30-9968-7DF2E4E234CB}"/>
                  </a:ext>
                </a:extLst>
              </p:cNvPr>
              <p:cNvSpPr/>
              <p:nvPr/>
            </p:nvSpPr>
            <p:spPr>
              <a:xfrm rot="7277434" flipH="1">
                <a:off x="5727739" y="1619233"/>
                <a:ext cx="146016" cy="194202"/>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7" name="Trapezoid 66">
                <a:extLst>
                  <a:ext uri="{FF2B5EF4-FFF2-40B4-BE49-F238E27FC236}">
                    <a16:creationId xmlns:a16="http://schemas.microsoft.com/office/drawing/2014/main" id="{4434E934-B6E3-459D-9FFC-452CDF915691}"/>
                  </a:ext>
                </a:extLst>
              </p:cNvPr>
              <p:cNvSpPr/>
              <p:nvPr/>
            </p:nvSpPr>
            <p:spPr>
              <a:xfrm rot="8867088" flipH="1">
                <a:off x="5921123" y="1778027"/>
                <a:ext cx="93497" cy="179946"/>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32" name="Group 31">
              <a:extLst>
                <a:ext uri="{FF2B5EF4-FFF2-40B4-BE49-F238E27FC236}">
                  <a16:creationId xmlns:a16="http://schemas.microsoft.com/office/drawing/2014/main" id="{FAB44829-0749-49AA-ACC3-EBB1E4EC229F}"/>
                </a:ext>
              </a:extLst>
            </p:cNvPr>
            <p:cNvGrpSpPr/>
            <p:nvPr/>
          </p:nvGrpSpPr>
          <p:grpSpPr>
            <a:xfrm rot="18490567" flipH="1">
              <a:off x="5363387" y="1800598"/>
              <a:ext cx="471722" cy="328072"/>
              <a:chOff x="5405974" y="1533288"/>
              <a:chExt cx="611040" cy="424965"/>
            </a:xfrm>
            <a:grpFill/>
          </p:grpSpPr>
          <p:sp>
            <p:nvSpPr>
              <p:cNvPr id="58" name="Trapezoid 57">
                <a:extLst>
                  <a:ext uri="{FF2B5EF4-FFF2-40B4-BE49-F238E27FC236}">
                    <a16:creationId xmlns:a16="http://schemas.microsoft.com/office/drawing/2014/main" id="{7C14C33D-2D7F-4BFC-8B2E-42ED75B48C6C}"/>
                  </a:ext>
                </a:extLst>
              </p:cNvPr>
              <p:cNvSpPr/>
              <p:nvPr/>
            </p:nvSpPr>
            <p:spPr>
              <a:xfrm rot="5912136" flipH="1">
                <a:off x="5633173" y="1617814"/>
                <a:ext cx="141626" cy="93186"/>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9" name="Trapezoid 58">
                <a:extLst>
                  <a:ext uri="{FF2B5EF4-FFF2-40B4-BE49-F238E27FC236}">
                    <a16:creationId xmlns:a16="http://schemas.microsoft.com/office/drawing/2014/main" id="{12AC0E91-7120-4FAA-BA21-7612DBC4A4F4}"/>
                  </a:ext>
                </a:extLst>
              </p:cNvPr>
              <p:cNvSpPr/>
              <p:nvPr/>
            </p:nvSpPr>
            <p:spPr>
              <a:xfrm rot="5912136" flipH="1">
                <a:off x="5438996" y="1500266"/>
                <a:ext cx="200130" cy="266173"/>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0" name="Trapezoid 59">
                <a:extLst>
                  <a:ext uri="{FF2B5EF4-FFF2-40B4-BE49-F238E27FC236}">
                    <a16:creationId xmlns:a16="http://schemas.microsoft.com/office/drawing/2014/main" id="{68FFFD6E-2E46-4CFB-9CF6-A0FE8105EDBB}"/>
                  </a:ext>
                </a:extLst>
              </p:cNvPr>
              <p:cNvSpPr/>
              <p:nvPr/>
            </p:nvSpPr>
            <p:spPr>
              <a:xfrm rot="7277434" flipH="1">
                <a:off x="5857778" y="1735728"/>
                <a:ext cx="103331" cy="96694"/>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1" name="Trapezoid 60">
                <a:extLst>
                  <a:ext uri="{FF2B5EF4-FFF2-40B4-BE49-F238E27FC236}">
                    <a16:creationId xmlns:a16="http://schemas.microsoft.com/office/drawing/2014/main" id="{C7D0E327-0EEC-4606-A76B-B673DB80597B}"/>
                  </a:ext>
                </a:extLst>
              </p:cNvPr>
              <p:cNvSpPr/>
              <p:nvPr/>
            </p:nvSpPr>
            <p:spPr>
              <a:xfrm rot="7277434" flipH="1">
                <a:off x="5727739" y="1619233"/>
                <a:ext cx="146016" cy="194202"/>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2" name="Trapezoid 61">
                <a:extLst>
                  <a:ext uri="{FF2B5EF4-FFF2-40B4-BE49-F238E27FC236}">
                    <a16:creationId xmlns:a16="http://schemas.microsoft.com/office/drawing/2014/main" id="{40D0C5EE-A3DD-4B90-91FE-27A73D7AE204}"/>
                  </a:ext>
                </a:extLst>
              </p:cNvPr>
              <p:cNvSpPr/>
              <p:nvPr/>
            </p:nvSpPr>
            <p:spPr>
              <a:xfrm rot="8867088" flipH="1">
                <a:off x="5923517" y="1775373"/>
                <a:ext cx="93497" cy="182880"/>
              </a:xfrm>
              <a:prstGeom prst="trapezoid">
                <a:avLst>
                  <a:gd name="adj" fmla="val 12383"/>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grpSp>
        <p:grpSp>
          <p:nvGrpSpPr>
            <p:cNvPr id="33" name="Group 32">
              <a:extLst>
                <a:ext uri="{FF2B5EF4-FFF2-40B4-BE49-F238E27FC236}">
                  <a16:creationId xmlns:a16="http://schemas.microsoft.com/office/drawing/2014/main" id="{E9C62833-8ED1-45C9-B94F-D830E58FEF32}"/>
                </a:ext>
              </a:extLst>
            </p:cNvPr>
            <p:cNvGrpSpPr/>
            <p:nvPr/>
          </p:nvGrpSpPr>
          <p:grpSpPr>
            <a:xfrm>
              <a:off x="2939995" y="933055"/>
              <a:ext cx="2881564" cy="2474019"/>
              <a:chOff x="2939995" y="732089"/>
              <a:chExt cx="2881564" cy="2474019"/>
            </a:xfrm>
            <a:grpFill/>
          </p:grpSpPr>
          <p:grpSp>
            <p:nvGrpSpPr>
              <p:cNvPr id="34" name="Group 33">
                <a:extLst>
                  <a:ext uri="{FF2B5EF4-FFF2-40B4-BE49-F238E27FC236}">
                    <a16:creationId xmlns:a16="http://schemas.microsoft.com/office/drawing/2014/main" id="{FE7A614A-CB9E-4957-8962-174FE84C758C}"/>
                  </a:ext>
                </a:extLst>
              </p:cNvPr>
              <p:cNvGrpSpPr/>
              <p:nvPr/>
            </p:nvGrpSpPr>
            <p:grpSpPr>
              <a:xfrm rot="7898637">
                <a:off x="5214392" y="799382"/>
                <a:ext cx="344525" cy="861967"/>
                <a:chOff x="4130248" y="650162"/>
                <a:chExt cx="502279" cy="1664988"/>
              </a:xfrm>
              <a:grpFill/>
            </p:grpSpPr>
            <p:sp>
              <p:nvSpPr>
                <p:cNvPr id="56" name="Trapezoid 55">
                  <a:extLst>
                    <a:ext uri="{FF2B5EF4-FFF2-40B4-BE49-F238E27FC236}">
                      <a16:creationId xmlns:a16="http://schemas.microsoft.com/office/drawing/2014/main" id="{7F03A0F9-F215-47C6-A462-39C69AB72296}"/>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7" name="Trapezoid 94">
                  <a:extLst>
                    <a:ext uri="{FF2B5EF4-FFF2-40B4-BE49-F238E27FC236}">
                      <a16:creationId xmlns:a16="http://schemas.microsoft.com/office/drawing/2014/main" id="{F00CF5C5-566E-4C78-9657-38FE39557D1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35" name="Group 34">
                <a:extLst>
                  <a:ext uri="{FF2B5EF4-FFF2-40B4-BE49-F238E27FC236}">
                    <a16:creationId xmlns:a16="http://schemas.microsoft.com/office/drawing/2014/main" id="{8D5F9DF4-F513-4DF6-8B57-A2EAA9C1660D}"/>
                  </a:ext>
                </a:extLst>
              </p:cNvPr>
              <p:cNvGrpSpPr/>
              <p:nvPr/>
            </p:nvGrpSpPr>
            <p:grpSpPr>
              <a:xfrm rot="15664019">
                <a:off x="4239241" y="545571"/>
                <a:ext cx="414152" cy="1446605"/>
                <a:chOff x="391499" y="630207"/>
                <a:chExt cx="531849" cy="1593194"/>
              </a:xfrm>
              <a:grpFill/>
            </p:grpSpPr>
            <p:sp>
              <p:nvSpPr>
                <p:cNvPr id="54" name="Rectangle: Rounded Corners 53">
                  <a:extLst>
                    <a:ext uri="{FF2B5EF4-FFF2-40B4-BE49-F238E27FC236}">
                      <a16:creationId xmlns:a16="http://schemas.microsoft.com/office/drawing/2014/main" id="{3D27B85C-039D-4581-84A2-B495028D7689}"/>
                    </a:ext>
                  </a:extLst>
                </p:cNvPr>
                <p:cNvSpPr/>
                <p:nvPr/>
              </p:nvSpPr>
              <p:spPr>
                <a:xfrm rot="20495611">
                  <a:off x="400454" y="630207"/>
                  <a:ext cx="522894" cy="1539140"/>
                </a:xfrm>
                <a:prstGeom prst="roundRect">
                  <a:avLst>
                    <a:gd name="adj" fmla="val 0"/>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5" name="Rectangle: Rounded Corners 54">
                  <a:extLst>
                    <a:ext uri="{FF2B5EF4-FFF2-40B4-BE49-F238E27FC236}">
                      <a16:creationId xmlns:a16="http://schemas.microsoft.com/office/drawing/2014/main" id="{E832C26E-FB44-4B4E-B353-9ADE2CBE4995}"/>
                    </a:ext>
                  </a:extLst>
                </p:cNvPr>
                <p:cNvSpPr/>
                <p:nvPr/>
              </p:nvSpPr>
              <p:spPr>
                <a:xfrm rot="20495611">
                  <a:off x="391499" y="684262"/>
                  <a:ext cx="191608" cy="1539139"/>
                </a:xfrm>
                <a:prstGeom prst="roundRect">
                  <a:avLst>
                    <a:gd name="adj" fmla="val 0"/>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nvGrpSpPr>
              <p:cNvPr id="36" name="Group 35">
                <a:extLst>
                  <a:ext uri="{FF2B5EF4-FFF2-40B4-BE49-F238E27FC236}">
                    <a16:creationId xmlns:a16="http://schemas.microsoft.com/office/drawing/2014/main" id="{9FD09B9F-9D30-447E-96EC-9D12F4D7C852}"/>
                  </a:ext>
                </a:extLst>
              </p:cNvPr>
              <p:cNvGrpSpPr/>
              <p:nvPr/>
            </p:nvGrpSpPr>
            <p:grpSpPr>
              <a:xfrm rot="1062574">
                <a:off x="4839586" y="732089"/>
                <a:ext cx="437403" cy="437403"/>
                <a:chOff x="121429" y="411151"/>
                <a:chExt cx="607375" cy="607375"/>
              </a:xfrm>
              <a:grpFill/>
            </p:grpSpPr>
            <p:sp>
              <p:nvSpPr>
                <p:cNvPr id="50" name="Oval 49">
                  <a:extLst>
                    <a:ext uri="{FF2B5EF4-FFF2-40B4-BE49-F238E27FC236}">
                      <a16:creationId xmlns:a16="http://schemas.microsoft.com/office/drawing/2014/main" id="{146A93DC-9610-4516-BEE0-83603D0B2C64}"/>
                    </a:ext>
                  </a:extLst>
                </p:cNvPr>
                <p:cNvSpPr/>
                <p:nvPr/>
              </p:nvSpPr>
              <p:spPr>
                <a:xfrm>
                  <a:off x="121429" y="411151"/>
                  <a:ext cx="607375" cy="607375"/>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51" name="Freeform: Shape 50">
                  <a:extLst>
                    <a:ext uri="{FF2B5EF4-FFF2-40B4-BE49-F238E27FC236}">
                      <a16:creationId xmlns:a16="http://schemas.microsoft.com/office/drawing/2014/main" id="{DACE79CF-D417-4C33-9102-A6CE3FF5D98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grpFill/>
                <a:ln w="5155" cap="flat">
                  <a:noFill/>
                  <a:prstDash val="solid"/>
                  <a:miter/>
                </a:ln>
              </p:spPr>
              <p:txBody>
                <a:bodyPr rtlCol="0" anchor="ctr"/>
                <a:lstStyle/>
                <a:p>
                  <a:endParaRPr lang="en-US" sz="700"/>
                </a:p>
              </p:txBody>
            </p:sp>
            <p:sp>
              <p:nvSpPr>
                <p:cNvPr id="52" name="Freeform: Shape 51">
                  <a:extLst>
                    <a:ext uri="{FF2B5EF4-FFF2-40B4-BE49-F238E27FC236}">
                      <a16:creationId xmlns:a16="http://schemas.microsoft.com/office/drawing/2014/main" id="{5208C1E7-94C2-4474-B9AB-2DCA61F12CD4}"/>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endParaRPr>
                </a:p>
              </p:txBody>
            </p:sp>
            <p:sp>
              <p:nvSpPr>
                <p:cNvPr id="53" name="Oval 52">
                  <a:extLst>
                    <a:ext uri="{FF2B5EF4-FFF2-40B4-BE49-F238E27FC236}">
                      <a16:creationId xmlns:a16="http://schemas.microsoft.com/office/drawing/2014/main" id="{B6846DE0-E0ED-4BCF-8E6B-19629FAA8DCE}"/>
                    </a:ext>
                  </a:extLst>
                </p:cNvPr>
                <p:cNvSpPr/>
                <p:nvPr/>
              </p:nvSpPr>
              <p:spPr>
                <a:xfrm>
                  <a:off x="385558" y="675280"/>
                  <a:ext cx="79122" cy="79122"/>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sp>
            <p:nvSpPr>
              <p:cNvPr id="37" name="Rectangle: Top Corners Rounded 36">
                <a:extLst>
                  <a:ext uri="{FF2B5EF4-FFF2-40B4-BE49-F238E27FC236}">
                    <a16:creationId xmlns:a16="http://schemas.microsoft.com/office/drawing/2014/main" id="{375D25A9-2D70-48FA-A10D-EEEB14A737A9}"/>
                  </a:ext>
                </a:extLst>
              </p:cNvPr>
              <p:cNvSpPr/>
              <p:nvPr/>
            </p:nvSpPr>
            <p:spPr>
              <a:xfrm>
                <a:off x="2939995" y="2950076"/>
                <a:ext cx="1618488" cy="256032"/>
              </a:xfrm>
              <a:prstGeom prst="round2SameRect">
                <a:avLst>
                  <a:gd name="adj1" fmla="val 50000"/>
                  <a:gd name="adj2" fmla="val 0"/>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nvGrpSpPr>
              <p:cNvPr id="38" name="Group 37">
                <a:extLst>
                  <a:ext uri="{FF2B5EF4-FFF2-40B4-BE49-F238E27FC236}">
                    <a16:creationId xmlns:a16="http://schemas.microsoft.com/office/drawing/2014/main" id="{171F1E6D-1453-4C8E-BB73-AFD327871464}"/>
                  </a:ext>
                </a:extLst>
              </p:cNvPr>
              <p:cNvGrpSpPr/>
              <p:nvPr/>
            </p:nvGrpSpPr>
            <p:grpSpPr>
              <a:xfrm rot="1056235">
                <a:off x="3546587" y="1602585"/>
                <a:ext cx="391039" cy="1171393"/>
                <a:chOff x="391499" y="630207"/>
                <a:chExt cx="531845" cy="1593193"/>
              </a:xfrm>
              <a:grpFill/>
            </p:grpSpPr>
            <p:sp>
              <p:nvSpPr>
                <p:cNvPr id="48" name="Rectangle: Rounded Corners 47">
                  <a:extLst>
                    <a:ext uri="{FF2B5EF4-FFF2-40B4-BE49-F238E27FC236}">
                      <a16:creationId xmlns:a16="http://schemas.microsoft.com/office/drawing/2014/main" id="{1A76A54B-5A86-4E4B-BBF6-155E8156FB90}"/>
                    </a:ext>
                  </a:extLst>
                </p:cNvPr>
                <p:cNvSpPr/>
                <p:nvPr/>
              </p:nvSpPr>
              <p:spPr>
                <a:xfrm rot="20495611">
                  <a:off x="400452" y="630207"/>
                  <a:ext cx="522892" cy="1539138"/>
                </a:xfrm>
                <a:prstGeom prst="roundRect">
                  <a:avLst>
                    <a:gd name="adj" fmla="val 0"/>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9" name="Rectangle: Rounded Corners 48">
                  <a:extLst>
                    <a:ext uri="{FF2B5EF4-FFF2-40B4-BE49-F238E27FC236}">
                      <a16:creationId xmlns:a16="http://schemas.microsoft.com/office/drawing/2014/main" id="{EFD0A2E8-4F2F-4D62-9472-AB0C9069BC71}"/>
                    </a:ext>
                  </a:extLst>
                </p:cNvPr>
                <p:cNvSpPr/>
                <p:nvPr/>
              </p:nvSpPr>
              <p:spPr>
                <a:xfrm rot="20495611">
                  <a:off x="391499" y="684262"/>
                  <a:ext cx="191607" cy="1539138"/>
                </a:xfrm>
                <a:prstGeom prst="roundRect">
                  <a:avLst>
                    <a:gd name="adj" fmla="val 0"/>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sp>
            <p:nvSpPr>
              <p:cNvPr id="39" name="Oval 38">
                <a:extLst>
                  <a:ext uri="{FF2B5EF4-FFF2-40B4-BE49-F238E27FC236}">
                    <a16:creationId xmlns:a16="http://schemas.microsoft.com/office/drawing/2014/main" id="{B9B833D4-E738-4167-A538-609C43C506A5}"/>
                  </a:ext>
                </a:extLst>
              </p:cNvPr>
              <p:cNvSpPr/>
              <p:nvPr/>
            </p:nvSpPr>
            <p:spPr>
              <a:xfrm>
                <a:off x="3460460" y="1374042"/>
                <a:ext cx="525968" cy="525968"/>
              </a:xfrm>
              <a:prstGeom prst="ellipse">
                <a:avLst/>
              </a:prstGeom>
              <a:grp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0" name="Freeform: Shape 39">
                <a:extLst>
                  <a:ext uri="{FF2B5EF4-FFF2-40B4-BE49-F238E27FC236}">
                    <a16:creationId xmlns:a16="http://schemas.microsoft.com/office/drawing/2014/main" id="{BB0C93E3-79F1-41A1-87D7-93A5B82AD91B}"/>
                  </a:ext>
                </a:extLst>
              </p:cNvPr>
              <p:cNvSpPr/>
              <p:nvPr/>
            </p:nvSpPr>
            <p:spPr>
              <a:xfrm>
                <a:off x="3517185" y="1430767"/>
                <a:ext cx="412519" cy="41251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grpFill/>
              <a:ln w="5155" cap="flat">
                <a:noFill/>
                <a:prstDash val="solid"/>
                <a:miter/>
              </a:ln>
            </p:spPr>
            <p:txBody>
              <a:bodyPr rtlCol="0" anchor="ctr"/>
              <a:lstStyle/>
              <a:p>
                <a:endParaRPr lang="en-US" sz="700"/>
              </a:p>
            </p:txBody>
          </p:sp>
          <p:sp>
            <p:nvSpPr>
              <p:cNvPr id="41" name="Freeform: Shape 40">
                <a:extLst>
                  <a:ext uri="{FF2B5EF4-FFF2-40B4-BE49-F238E27FC236}">
                    <a16:creationId xmlns:a16="http://schemas.microsoft.com/office/drawing/2014/main" id="{F239B2C8-4679-4346-8C24-DC0123083581}"/>
                  </a:ext>
                </a:extLst>
              </p:cNvPr>
              <p:cNvSpPr/>
              <p:nvPr/>
            </p:nvSpPr>
            <p:spPr>
              <a:xfrm>
                <a:off x="3620522" y="1534641"/>
                <a:ext cx="205845" cy="204771"/>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solidFill>
                    <a:schemeClr val="tx1"/>
                  </a:solidFill>
                </a:endParaRPr>
              </a:p>
            </p:txBody>
          </p:sp>
          <p:sp>
            <p:nvSpPr>
              <p:cNvPr id="42" name="Oval 41">
                <a:extLst>
                  <a:ext uri="{FF2B5EF4-FFF2-40B4-BE49-F238E27FC236}">
                    <a16:creationId xmlns:a16="http://schemas.microsoft.com/office/drawing/2014/main" id="{D5149DBB-7B9A-41AD-83F4-44EE26CB199A}"/>
                  </a:ext>
                </a:extLst>
              </p:cNvPr>
              <p:cNvSpPr/>
              <p:nvPr/>
            </p:nvSpPr>
            <p:spPr>
              <a:xfrm>
                <a:off x="3689186" y="1602768"/>
                <a:ext cx="68517" cy="68517"/>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3" name="Rectangle: Top Corners Rounded 42">
                <a:extLst>
                  <a:ext uri="{FF2B5EF4-FFF2-40B4-BE49-F238E27FC236}">
                    <a16:creationId xmlns:a16="http://schemas.microsoft.com/office/drawing/2014/main" id="{F683BB3E-080A-456B-B73F-7F4B809AAD02}"/>
                  </a:ext>
                </a:extLst>
              </p:cNvPr>
              <p:cNvSpPr/>
              <p:nvPr/>
            </p:nvSpPr>
            <p:spPr>
              <a:xfrm>
                <a:off x="3126222" y="2879336"/>
                <a:ext cx="1246034" cy="71186"/>
              </a:xfrm>
              <a:prstGeom prst="round2SameRect">
                <a:avLst>
                  <a:gd name="adj1" fmla="val 50000"/>
                  <a:gd name="adj2" fmla="val 0"/>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4" name="Rectangle: Top Corners Rounded 43">
                <a:extLst>
                  <a:ext uri="{FF2B5EF4-FFF2-40B4-BE49-F238E27FC236}">
                    <a16:creationId xmlns:a16="http://schemas.microsoft.com/office/drawing/2014/main" id="{5D6CAEF0-B78E-45E3-816D-910AD62E4956}"/>
                  </a:ext>
                </a:extLst>
              </p:cNvPr>
              <p:cNvSpPr/>
              <p:nvPr/>
            </p:nvSpPr>
            <p:spPr>
              <a:xfrm>
                <a:off x="3288913" y="2627891"/>
                <a:ext cx="920653" cy="256032"/>
              </a:xfrm>
              <a:prstGeom prst="round2SameRect">
                <a:avLst>
                  <a:gd name="adj1" fmla="val 50000"/>
                  <a:gd name="adj2" fmla="val 0"/>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nvGrpSpPr>
              <p:cNvPr id="45" name="Group 44">
                <a:extLst>
                  <a:ext uri="{FF2B5EF4-FFF2-40B4-BE49-F238E27FC236}">
                    <a16:creationId xmlns:a16="http://schemas.microsoft.com/office/drawing/2014/main" id="{68B9C7F1-12ED-48F5-AB1E-8BFE1E3FFF9B}"/>
                  </a:ext>
                </a:extLst>
              </p:cNvPr>
              <p:cNvGrpSpPr/>
              <p:nvPr/>
            </p:nvGrpSpPr>
            <p:grpSpPr>
              <a:xfrm rot="2713823">
                <a:off x="5532341" y="1340822"/>
                <a:ext cx="289218" cy="289219"/>
                <a:chOff x="5108323" y="1463792"/>
                <a:chExt cx="374636" cy="374638"/>
              </a:xfrm>
              <a:grpFill/>
            </p:grpSpPr>
            <p:sp>
              <p:nvSpPr>
                <p:cNvPr id="46" name="Oval 45">
                  <a:extLst>
                    <a:ext uri="{FF2B5EF4-FFF2-40B4-BE49-F238E27FC236}">
                      <a16:creationId xmlns:a16="http://schemas.microsoft.com/office/drawing/2014/main" id="{385D74EA-4AAC-4F5B-A554-D8F028004698}"/>
                    </a:ext>
                  </a:extLst>
                </p:cNvPr>
                <p:cNvSpPr/>
                <p:nvPr/>
              </p:nvSpPr>
              <p:spPr>
                <a:xfrm>
                  <a:off x="5108323" y="1463792"/>
                  <a:ext cx="374636" cy="374638"/>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sp>
              <p:nvSpPr>
                <p:cNvPr id="47" name="Freeform: Shape 46">
                  <a:extLst>
                    <a:ext uri="{FF2B5EF4-FFF2-40B4-BE49-F238E27FC236}">
                      <a16:creationId xmlns:a16="http://schemas.microsoft.com/office/drawing/2014/main" id="{8DD53A80-77D2-4A89-AD33-59291634939E}"/>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grpFill/>
                <a:ln w="5155" cap="flat">
                  <a:noFill/>
                  <a:prstDash val="solid"/>
                  <a:miter/>
                </a:ln>
              </p:spPr>
              <p:txBody>
                <a:bodyPr rtlCol="0" anchor="ctr"/>
                <a:lstStyle/>
                <a:p>
                  <a:endParaRPr lang="en-US" sz="700"/>
                </a:p>
              </p:txBody>
            </p:sp>
          </p:grpSp>
        </p:grpSp>
      </p:grpSp>
      <p:sp>
        <p:nvSpPr>
          <p:cNvPr id="68" name="Google Shape;3824;p52">
            <a:extLst>
              <a:ext uri="{FF2B5EF4-FFF2-40B4-BE49-F238E27FC236}">
                <a16:creationId xmlns:a16="http://schemas.microsoft.com/office/drawing/2014/main" id="{7EF6F257-2050-4B36-9CD4-0D512042562E}"/>
              </a:ext>
            </a:extLst>
          </p:cNvPr>
          <p:cNvSpPr/>
          <p:nvPr/>
        </p:nvSpPr>
        <p:spPr>
          <a:xfrm>
            <a:off x="3015661" y="3939795"/>
            <a:ext cx="239125" cy="21146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accent3">
              <a:lumMod val="40000"/>
              <a:lumOff val="60000"/>
            </a:schemeClr>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p>
        </p:txBody>
      </p:sp>
      <p:sp>
        <p:nvSpPr>
          <p:cNvPr id="69" name="Freeform: Shape 68">
            <a:extLst>
              <a:ext uri="{FF2B5EF4-FFF2-40B4-BE49-F238E27FC236}">
                <a16:creationId xmlns:a16="http://schemas.microsoft.com/office/drawing/2014/main" id="{E42C4DE7-F13B-4263-98A4-FFCE078FAD5E}"/>
              </a:ext>
            </a:extLst>
          </p:cNvPr>
          <p:cNvSpPr/>
          <p:nvPr/>
        </p:nvSpPr>
        <p:spPr>
          <a:xfrm>
            <a:off x="5232119" y="1719065"/>
            <a:ext cx="166688" cy="146687"/>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cxnSp>
        <p:nvCxnSpPr>
          <p:cNvPr id="71" name="Straight Connector 70">
            <a:extLst>
              <a:ext uri="{FF2B5EF4-FFF2-40B4-BE49-F238E27FC236}">
                <a16:creationId xmlns:a16="http://schemas.microsoft.com/office/drawing/2014/main" id="{11A84EAE-495D-45FB-A577-FD42B17BAD60}"/>
              </a:ext>
            </a:extLst>
          </p:cNvPr>
          <p:cNvCxnSpPr>
            <a:cxnSpLocks/>
          </p:cNvCxnSpPr>
          <p:nvPr/>
        </p:nvCxnSpPr>
        <p:spPr>
          <a:xfrm flipH="1" flipV="1">
            <a:off x="3270907" y="1248180"/>
            <a:ext cx="550744" cy="101754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F6C707E-2E6D-480A-BDE9-F3244545CC51}"/>
              </a:ext>
            </a:extLst>
          </p:cNvPr>
          <p:cNvCxnSpPr>
            <a:cxnSpLocks/>
          </p:cNvCxnSpPr>
          <p:nvPr/>
        </p:nvCxnSpPr>
        <p:spPr>
          <a:xfrm flipV="1">
            <a:off x="4628086" y="1238804"/>
            <a:ext cx="450277" cy="101011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3F0A9F03-34B7-4055-8509-502A8446C0D6}"/>
              </a:ext>
            </a:extLst>
          </p:cNvPr>
          <p:cNvSpPr/>
          <p:nvPr/>
        </p:nvSpPr>
        <p:spPr>
          <a:xfrm>
            <a:off x="3546279" y="1248180"/>
            <a:ext cx="230729" cy="46842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a:extLst>
              <a:ext uri="{FF2B5EF4-FFF2-40B4-BE49-F238E27FC236}">
                <a16:creationId xmlns:a16="http://schemas.microsoft.com/office/drawing/2014/main" id="{F4371669-B580-437B-B087-D1BB839091D8}"/>
              </a:ext>
            </a:extLst>
          </p:cNvPr>
          <p:cNvSpPr/>
          <p:nvPr/>
        </p:nvSpPr>
        <p:spPr>
          <a:xfrm>
            <a:off x="4619983" y="1252580"/>
            <a:ext cx="230729" cy="46842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75">
            <a:extLst>
              <a:ext uri="{FF2B5EF4-FFF2-40B4-BE49-F238E27FC236}">
                <a16:creationId xmlns:a16="http://schemas.microsoft.com/office/drawing/2014/main" id="{83F94B56-01BA-44FE-A459-78CE84C31DA1}"/>
              </a:ext>
            </a:extLst>
          </p:cNvPr>
          <p:cNvSpPr/>
          <p:nvPr/>
        </p:nvSpPr>
        <p:spPr>
          <a:xfrm>
            <a:off x="4102066" y="1252580"/>
            <a:ext cx="230729" cy="468420"/>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48067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0779A384-5C4C-4AD9-BA15-6B6254E28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grpSp>
        <p:nvGrpSpPr>
          <p:cNvPr id="13" name="Group 12">
            <a:extLst>
              <a:ext uri="{FF2B5EF4-FFF2-40B4-BE49-F238E27FC236}">
                <a16:creationId xmlns:a16="http://schemas.microsoft.com/office/drawing/2014/main" id="{91759BAE-1B83-42DE-B547-944EFD6B9C6A}"/>
              </a:ext>
            </a:extLst>
          </p:cNvPr>
          <p:cNvGrpSpPr/>
          <p:nvPr/>
        </p:nvGrpSpPr>
        <p:grpSpPr>
          <a:xfrm>
            <a:off x="1264919" y="245929"/>
            <a:ext cx="6438314" cy="2249973"/>
            <a:chOff x="1093177" y="989695"/>
            <a:chExt cx="10005646" cy="3691046"/>
          </a:xfrm>
          <a:solidFill>
            <a:schemeClr val="accent4"/>
          </a:solidFill>
        </p:grpSpPr>
        <p:sp>
          <p:nvSpPr>
            <p:cNvPr id="14" name="Freeform: Shape 13">
              <a:extLst>
                <a:ext uri="{FF2B5EF4-FFF2-40B4-BE49-F238E27FC236}">
                  <a16:creationId xmlns:a16="http://schemas.microsoft.com/office/drawing/2014/main" id="{DCB13AF3-0F48-48AC-8483-109A45345DCF}"/>
                </a:ext>
              </a:extLst>
            </p:cNvPr>
            <p:cNvSpPr/>
            <p:nvPr/>
          </p:nvSpPr>
          <p:spPr>
            <a:xfrm flipH="1" flipV="1">
              <a:off x="6623408" y="1349111"/>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13CEDAA-554D-433A-9917-48DB7CC53DC5}"/>
                </a:ext>
              </a:extLst>
            </p:cNvPr>
            <p:cNvSpPr/>
            <p:nvPr/>
          </p:nvSpPr>
          <p:spPr>
            <a:xfrm>
              <a:off x="1667706" y="1575962"/>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7AD92D5-7112-46E1-BC9D-DAFE94CC35FC}"/>
                </a:ext>
              </a:extLst>
            </p:cNvPr>
            <p:cNvSpPr/>
            <p:nvPr/>
          </p:nvSpPr>
          <p:spPr>
            <a:xfrm flipH="1" flipV="1">
              <a:off x="6724533" y="2670316"/>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grpSp>
          <p:nvGrpSpPr>
            <p:cNvPr id="17" name="Group 16">
              <a:extLst>
                <a:ext uri="{FF2B5EF4-FFF2-40B4-BE49-F238E27FC236}">
                  <a16:creationId xmlns:a16="http://schemas.microsoft.com/office/drawing/2014/main" id="{559D8219-20E8-4426-AD18-3AF10F5D7796}"/>
                </a:ext>
              </a:extLst>
            </p:cNvPr>
            <p:cNvGrpSpPr/>
            <p:nvPr/>
          </p:nvGrpSpPr>
          <p:grpSpPr>
            <a:xfrm>
              <a:off x="4692156" y="989695"/>
              <a:ext cx="2795565" cy="3631621"/>
              <a:chOff x="1257518" y="2316205"/>
              <a:chExt cx="1389446" cy="1804981"/>
            </a:xfrm>
            <a:grpFill/>
          </p:grpSpPr>
          <p:sp>
            <p:nvSpPr>
              <p:cNvPr id="20" name="Graphic 2">
                <a:extLst>
                  <a:ext uri="{FF2B5EF4-FFF2-40B4-BE49-F238E27FC236}">
                    <a16:creationId xmlns:a16="http://schemas.microsoft.com/office/drawing/2014/main" id="{219E35DB-AD69-4886-AB63-A97B25DE2D41}"/>
                  </a:ext>
                </a:extLst>
              </p:cNvPr>
              <p:cNvSpPr/>
              <p:nvPr/>
            </p:nvSpPr>
            <p:spPr>
              <a:xfrm>
                <a:off x="1257518" y="2316205"/>
                <a:ext cx="1389446" cy="1804981"/>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 name="connsiteX0" fmla="*/ 173835 w 788240"/>
                  <a:gd name="connsiteY0" fmla="*/ 1023975 h 1023975"/>
                  <a:gd name="connsiteX1" fmla="*/ 639815 w 788240"/>
                  <a:gd name="connsiteY1" fmla="*/ 954560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8932"/>
                  <a:gd name="connsiteX1" fmla="*/ 654690 w 788240"/>
                  <a:gd name="connsiteY1" fmla="*/ 1028932 h 1028932"/>
                  <a:gd name="connsiteX2" fmla="*/ 603620 w 788240"/>
                  <a:gd name="connsiteY2" fmla="*/ 878360 h 1028932"/>
                  <a:gd name="connsiteX3" fmla="*/ 679820 w 788240"/>
                  <a:gd name="connsiteY3" fmla="*/ 618328 h 1028932"/>
                  <a:gd name="connsiteX4" fmla="*/ 778880 w 788240"/>
                  <a:gd name="connsiteY4" fmla="*/ 276380 h 1028932"/>
                  <a:gd name="connsiteX5" fmla="*/ 352160 w 788240"/>
                  <a:gd name="connsiteY5" fmla="*/ 7775 h 1028932"/>
                  <a:gd name="connsiteX6" fmla="*/ 116893 w 788240"/>
                  <a:gd name="connsiteY6" fmla="*/ 203990 h 1028932"/>
                  <a:gd name="connsiteX7" fmla="*/ 109273 w 788240"/>
                  <a:gd name="connsiteY7" fmla="*/ 263045 h 1028932"/>
                  <a:gd name="connsiteX8" fmla="*/ 52123 w 788240"/>
                  <a:gd name="connsiteY8" fmla="*/ 360200 h 1028932"/>
                  <a:gd name="connsiteX9" fmla="*/ 6403 w 788240"/>
                  <a:gd name="connsiteY9" fmla="*/ 420208 h 1028932"/>
                  <a:gd name="connsiteX10" fmla="*/ 16880 w 788240"/>
                  <a:gd name="connsiteY10" fmla="*/ 508790 h 1028932"/>
                  <a:gd name="connsiteX11" fmla="*/ 55933 w 788240"/>
                  <a:gd name="connsiteY11" fmla="*/ 544985 h 1028932"/>
                  <a:gd name="connsiteX12" fmla="*/ 11165 w 788240"/>
                  <a:gd name="connsiteY12" fmla="*/ 563083 h 1028932"/>
                  <a:gd name="connsiteX13" fmla="*/ 23548 w 788240"/>
                  <a:gd name="connsiteY13" fmla="*/ 602135 h 1028932"/>
                  <a:gd name="connsiteX14" fmla="*/ 22595 w 788240"/>
                  <a:gd name="connsiteY14" fmla="*/ 665953 h 1028932"/>
                  <a:gd name="connsiteX15" fmla="*/ 78793 w 788240"/>
                  <a:gd name="connsiteY15" fmla="*/ 737390 h 1028932"/>
                  <a:gd name="connsiteX16" fmla="*/ 217858 w 788240"/>
                  <a:gd name="connsiteY16" fmla="*/ 757393 h 1028932"/>
                  <a:gd name="connsiteX17" fmla="*/ 173835 w 788240"/>
                  <a:gd name="connsiteY17" fmla="*/ 1023975 h 1028932"/>
                  <a:gd name="connsiteX0" fmla="*/ 173835 w 788240"/>
                  <a:gd name="connsiteY0" fmla="*/ 1023975 h 1023975"/>
                  <a:gd name="connsiteX1" fmla="*/ 674523 w 788240"/>
                  <a:gd name="connsiteY1" fmla="*/ 1023974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4058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19016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 name="connsiteX0" fmla="*/ 173835 w 788240"/>
                  <a:gd name="connsiteY0" fmla="*/ 1023975 h 1023975"/>
                  <a:gd name="connsiteX1" fmla="*/ 679481 w 788240"/>
                  <a:gd name="connsiteY1" fmla="*/ 1021495 h 1023975"/>
                  <a:gd name="connsiteX2" fmla="*/ 603620 w 788240"/>
                  <a:gd name="connsiteY2" fmla="*/ 878360 h 1023975"/>
                  <a:gd name="connsiteX3" fmla="*/ 679820 w 788240"/>
                  <a:gd name="connsiteY3" fmla="*/ 618328 h 1023975"/>
                  <a:gd name="connsiteX4" fmla="*/ 778880 w 788240"/>
                  <a:gd name="connsiteY4" fmla="*/ 276380 h 1023975"/>
                  <a:gd name="connsiteX5" fmla="*/ 352160 w 788240"/>
                  <a:gd name="connsiteY5" fmla="*/ 7775 h 1023975"/>
                  <a:gd name="connsiteX6" fmla="*/ 116893 w 788240"/>
                  <a:gd name="connsiteY6" fmla="*/ 203990 h 1023975"/>
                  <a:gd name="connsiteX7" fmla="*/ 109273 w 788240"/>
                  <a:gd name="connsiteY7" fmla="*/ 263045 h 1023975"/>
                  <a:gd name="connsiteX8" fmla="*/ 52123 w 788240"/>
                  <a:gd name="connsiteY8" fmla="*/ 360200 h 1023975"/>
                  <a:gd name="connsiteX9" fmla="*/ 6403 w 788240"/>
                  <a:gd name="connsiteY9" fmla="*/ 420208 h 1023975"/>
                  <a:gd name="connsiteX10" fmla="*/ 16880 w 788240"/>
                  <a:gd name="connsiteY10" fmla="*/ 508790 h 1023975"/>
                  <a:gd name="connsiteX11" fmla="*/ 55933 w 788240"/>
                  <a:gd name="connsiteY11" fmla="*/ 544985 h 1023975"/>
                  <a:gd name="connsiteX12" fmla="*/ 11165 w 788240"/>
                  <a:gd name="connsiteY12" fmla="*/ 563083 h 1023975"/>
                  <a:gd name="connsiteX13" fmla="*/ 23548 w 788240"/>
                  <a:gd name="connsiteY13" fmla="*/ 602135 h 1023975"/>
                  <a:gd name="connsiteX14" fmla="*/ 22595 w 788240"/>
                  <a:gd name="connsiteY14" fmla="*/ 665953 h 1023975"/>
                  <a:gd name="connsiteX15" fmla="*/ 78793 w 788240"/>
                  <a:gd name="connsiteY15" fmla="*/ 737390 h 1023975"/>
                  <a:gd name="connsiteX16" fmla="*/ 217858 w 788240"/>
                  <a:gd name="connsiteY16" fmla="*/ 757393 h 1023975"/>
                  <a:gd name="connsiteX17" fmla="*/ 173835 w 788240"/>
                  <a:gd name="connsiteY17" fmla="*/ 1023975 h 10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8240" h="1023975">
                    <a:moveTo>
                      <a:pt x="173835" y="1023975"/>
                    </a:moveTo>
                    <a:lnTo>
                      <a:pt x="679481" y="1021495"/>
                    </a:lnTo>
                    <a:cubicBezTo>
                      <a:pt x="666146" y="995778"/>
                      <a:pt x="612193" y="896458"/>
                      <a:pt x="603620" y="878360"/>
                    </a:cubicBezTo>
                    <a:cubicBezTo>
                      <a:pt x="579808" y="822163"/>
                      <a:pt x="596953" y="699290"/>
                      <a:pt x="679820" y="618328"/>
                    </a:cubicBezTo>
                    <a:cubicBezTo>
                      <a:pt x="758878" y="541175"/>
                      <a:pt x="810313" y="391633"/>
                      <a:pt x="778880" y="276380"/>
                    </a:cubicBezTo>
                    <a:cubicBezTo>
                      <a:pt x="727445" y="85880"/>
                      <a:pt x="555995" y="-32230"/>
                      <a:pt x="352160" y="7775"/>
                    </a:cubicBezTo>
                    <a:cubicBezTo>
                      <a:pt x="352160" y="7775"/>
                      <a:pt x="175948" y="29683"/>
                      <a:pt x="116893" y="203990"/>
                    </a:cubicBezTo>
                    <a:cubicBezTo>
                      <a:pt x="116893" y="203990"/>
                      <a:pt x="107368" y="229708"/>
                      <a:pt x="109273" y="263045"/>
                    </a:cubicBezTo>
                    <a:cubicBezTo>
                      <a:pt x="114035" y="316385"/>
                      <a:pt x="75935" y="347818"/>
                      <a:pt x="52123" y="360200"/>
                    </a:cubicBezTo>
                    <a:cubicBezTo>
                      <a:pt x="27358" y="373535"/>
                      <a:pt x="-16457" y="395443"/>
                      <a:pt x="6403" y="420208"/>
                    </a:cubicBezTo>
                    <a:cubicBezTo>
                      <a:pt x="34025" y="450688"/>
                      <a:pt x="32120" y="489740"/>
                      <a:pt x="16880" y="508790"/>
                    </a:cubicBezTo>
                    <a:cubicBezTo>
                      <a:pt x="-2170" y="531650"/>
                      <a:pt x="53075" y="532603"/>
                      <a:pt x="55933" y="544985"/>
                    </a:cubicBezTo>
                    <a:cubicBezTo>
                      <a:pt x="58790" y="558320"/>
                      <a:pt x="14975" y="547843"/>
                      <a:pt x="11165" y="563083"/>
                    </a:cubicBezTo>
                    <a:cubicBezTo>
                      <a:pt x="7355" y="579275"/>
                      <a:pt x="19738" y="583085"/>
                      <a:pt x="23548" y="602135"/>
                    </a:cubicBezTo>
                    <a:cubicBezTo>
                      <a:pt x="27358" y="621185"/>
                      <a:pt x="24500" y="656428"/>
                      <a:pt x="22595" y="665953"/>
                    </a:cubicBezTo>
                    <a:cubicBezTo>
                      <a:pt x="20690" y="675478"/>
                      <a:pt x="26405" y="732628"/>
                      <a:pt x="78793" y="737390"/>
                    </a:cubicBezTo>
                    <a:cubicBezTo>
                      <a:pt x="131180" y="742153"/>
                      <a:pt x="196903" y="731675"/>
                      <a:pt x="217858" y="757393"/>
                    </a:cubicBezTo>
                    <a:cubicBezTo>
                      <a:pt x="236908" y="783110"/>
                      <a:pt x="197647" y="952538"/>
                      <a:pt x="173835" y="1023975"/>
                    </a:cubicBezTo>
                    <a:close/>
                  </a:path>
                </a:pathLst>
              </a:custGeom>
              <a:grpFill/>
              <a:ln w="9525" cap="flat">
                <a:solidFill>
                  <a:schemeClr val="accent4"/>
                </a:solidFill>
                <a:prstDash val="solid"/>
                <a:miter/>
              </a:ln>
            </p:spPr>
            <p:txBody>
              <a:bodyPr rtlCol="0" anchor="ctr"/>
              <a:lstStyle/>
              <a:p>
                <a:endParaRPr lang="en-US" dirty="0"/>
              </a:p>
            </p:txBody>
          </p:sp>
          <p:sp>
            <p:nvSpPr>
              <p:cNvPr id="21" name="Graphic 4">
                <a:extLst>
                  <a:ext uri="{FF2B5EF4-FFF2-40B4-BE49-F238E27FC236}">
                    <a16:creationId xmlns:a16="http://schemas.microsoft.com/office/drawing/2014/main" id="{BA277D58-F15D-449B-A833-04181482FAC5}"/>
                  </a:ext>
                </a:extLst>
              </p:cNvPr>
              <p:cNvSpPr/>
              <p:nvPr/>
            </p:nvSpPr>
            <p:spPr>
              <a:xfrm>
                <a:off x="1619042" y="2634173"/>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grpFill/>
              <a:ln w="9525" cap="flat">
                <a:solidFill>
                  <a:schemeClr val="accent1"/>
                </a:solidFill>
                <a:prstDash val="solid"/>
                <a:miter/>
              </a:ln>
            </p:spPr>
            <p:txBody>
              <a:bodyPr rtlCol="0" anchor="ctr"/>
              <a:lstStyle/>
              <a:p>
                <a:endParaRPr lang="en-US" dirty="0"/>
              </a:p>
            </p:txBody>
          </p:sp>
        </p:grpSp>
        <p:sp>
          <p:nvSpPr>
            <p:cNvPr id="18" name="Freeform: Shape 17">
              <a:extLst>
                <a:ext uri="{FF2B5EF4-FFF2-40B4-BE49-F238E27FC236}">
                  <a16:creationId xmlns:a16="http://schemas.microsoft.com/office/drawing/2014/main" id="{FDEDD66B-3802-458A-BA7E-7B22FA7185FC}"/>
                </a:ext>
              </a:extLst>
            </p:cNvPr>
            <p:cNvSpPr/>
            <p:nvPr/>
          </p:nvSpPr>
          <p:spPr>
            <a:xfrm>
              <a:off x="1912556" y="2967547"/>
              <a:ext cx="3799760" cy="1559974"/>
            </a:xfrm>
            <a:custGeom>
              <a:avLst/>
              <a:gdLst>
                <a:gd name="connsiteX0" fmla="*/ 858917 w 1888549"/>
                <a:gd name="connsiteY0" fmla="*/ 185738 h 775335"/>
                <a:gd name="connsiteX1" fmla="*/ 874990 w 1888549"/>
                <a:gd name="connsiteY1" fmla="*/ 192525 h 775335"/>
                <a:gd name="connsiteX2" fmla="*/ 876147 w 1888549"/>
                <a:gd name="connsiteY2" fmla="*/ 195263 h 775335"/>
                <a:gd name="connsiteX3" fmla="*/ 1272302 w 1888549"/>
                <a:gd name="connsiteY3" fmla="*/ 195263 h 775335"/>
                <a:gd name="connsiteX4" fmla="*/ 1449467 w 1888549"/>
                <a:gd name="connsiteY4" fmla="*/ 372428 h 775335"/>
                <a:gd name="connsiteX5" fmla="*/ 1529477 w 1888549"/>
                <a:gd name="connsiteY5" fmla="*/ 372428 h 775335"/>
                <a:gd name="connsiteX6" fmla="*/ 1598058 w 1888549"/>
                <a:gd name="connsiteY6" fmla="*/ 265748 h 775335"/>
                <a:gd name="connsiteX7" fmla="*/ 1790447 w 1888549"/>
                <a:gd name="connsiteY7" fmla="*/ 265748 h 775335"/>
                <a:gd name="connsiteX8" fmla="*/ 1793319 w 1888549"/>
                <a:gd name="connsiteY8" fmla="*/ 262890 h 775335"/>
                <a:gd name="connsiteX9" fmla="*/ 1796177 w 1888549"/>
                <a:gd name="connsiteY9" fmla="*/ 265748 h 775335"/>
                <a:gd name="connsiteX10" fmla="*/ 1888549 w 1888549"/>
                <a:gd name="connsiteY10" fmla="*/ 265748 h 775335"/>
                <a:gd name="connsiteX11" fmla="*/ 1888549 w 1888549"/>
                <a:gd name="connsiteY11" fmla="*/ 291465 h 775335"/>
                <a:gd name="connsiteX12" fmla="*/ 1800989 w 1888549"/>
                <a:gd name="connsiteY12" fmla="*/ 291465 h 775335"/>
                <a:gd name="connsiteX13" fmla="*/ 1614249 w 1888549"/>
                <a:gd name="connsiteY13" fmla="*/ 479107 h 775335"/>
                <a:gd name="connsiteX14" fmla="*/ 1321832 w 1888549"/>
                <a:gd name="connsiteY14" fmla="*/ 479107 h 775335"/>
                <a:gd name="connsiteX15" fmla="*/ 1088382 w 1888549"/>
                <a:gd name="connsiteY15" fmla="*/ 747795 h 775335"/>
                <a:gd name="connsiteX16" fmla="*/ 1090137 w 1888549"/>
                <a:gd name="connsiteY16" fmla="*/ 752118 h 775335"/>
                <a:gd name="connsiteX17" fmla="*/ 1083707 w 1888549"/>
                <a:gd name="connsiteY17" fmla="*/ 768667 h 775335"/>
                <a:gd name="connsiteX18" fmla="*/ 1067515 w 1888549"/>
                <a:gd name="connsiteY18" fmla="*/ 775335 h 775335"/>
                <a:gd name="connsiteX19" fmla="*/ 1051323 w 1888549"/>
                <a:gd name="connsiteY19" fmla="*/ 768667 h 775335"/>
                <a:gd name="connsiteX20" fmla="*/ 1044655 w 1888549"/>
                <a:gd name="connsiteY20" fmla="*/ 752475 h 775335"/>
                <a:gd name="connsiteX21" fmla="*/ 1051323 w 1888549"/>
                <a:gd name="connsiteY21" fmla="*/ 736282 h 775335"/>
                <a:gd name="connsiteX22" fmla="*/ 1067515 w 1888549"/>
                <a:gd name="connsiteY22" fmla="*/ 729615 h 775335"/>
                <a:gd name="connsiteX23" fmla="*/ 1069567 w 1888549"/>
                <a:gd name="connsiteY23" fmla="*/ 730460 h 775335"/>
                <a:gd name="connsiteX24" fmla="*/ 1310402 w 1888549"/>
                <a:gd name="connsiteY24" fmla="*/ 452437 h 775335"/>
                <a:gd name="connsiteX25" fmla="*/ 1602819 w 1888549"/>
                <a:gd name="connsiteY25" fmla="*/ 452437 h 775335"/>
                <a:gd name="connsiteX26" fmla="*/ 1764600 w 1888549"/>
                <a:gd name="connsiteY26" fmla="*/ 291465 h 775335"/>
                <a:gd name="connsiteX27" fmla="*/ 1611392 w 1888549"/>
                <a:gd name="connsiteY27" fmla="*/ 291465 h 775335"/>
                <a:gd name="connsiteX28" fmla="*/ 1542813 w 1888549"/>
                <a:gd name="connsiteY28" fmla="*/ 398145 h 775335"/>
                <a:gd name="connsiteX29" fmla="*/ 1442800 w 1888549"/>
                <a:gd name="connsiteY29" fmla="*/ 398145 h 775335"/>
                <a:gd name="connsiteX30" fmla="*/ 1440895 w 1888549"/>
                <a:gd name="connsiteY30" fmla="*/ 400050 h 775335"/>
                <a:gd name="connsiteX31" fmla="*/ 1438990 w 1888549"/>
                <a:gd name="connsiteY31" fmla="*/ 398145 h 775335"/>
                <a:gd name="connsiteX32" fmla="*/ 1159908 w 1888549"/>
                <a:gd name="connsiteY32" fmla="*/ 398145 h 775335"/>
                <a:gd name="connsiteX33" fmla="*/ 1135200 w 1888549"/>
                <a:gd name="connsiteY33" fmla="*/ 368334 h 775335"/>
                <a:gd name="connsiteX34" fmla="*/ 1064657 w 1888549"/>
                <a:gd name="connsiteY34" fmla="*/ 438150 h 775335"/>
                <a:gd name="connsiteX35" fmla="*/ 814637 w 1888549"/>
                <a:gd name="connsiteY35" fmla="*/ 438150 h 775335"/>
                <a:gd name="connsiteX36" fmla="*/ 813078 w 1888549"/>
                <a:gd name="connsiteY36" fmla="*/ 441842 h 775335"/>
                <a:gd name="connsiteX37" fmla="*/ 797005 w 1888549"/>
                <a:gd name="connsiteY37" fmla="*/ 448628 h 775335"/>
                <a:gd name="connsiteX38" fmla="*/ 774145 w 1888549"/>
                <a:gd name="connsiteY38" fmla="*/ 425768 h 775335"/>
                <a:gd name="connsiteX39" fmla="*/ 797005 w 1888549"/>
                <a:gd name="connsiteY39" fmla="*/ 402908 h 775335"/>
                <a:gd name="connsiteX40" fmla="*/ 813078 w 1888549"/>
                <a:gd name="connsiteY40" fmla="*/ 409695 h 775335"/>
                <a:gd name="connsiteX41" fmla="*/ 814234 w 1888549"/>
                <a:gd name="connsiteY41" fmla="*/ 412432 h 775335"/>
                <a:gd name="connsiteX42" fmla="*/ 1053227 w 1888549"/>
                <a:gd name="connsiteY42" fmla="*/ 412432 h 775335"/>
                <a:gd name="connsiteX43" fmla="*/ 1118035 w 1888549"/>
                <a:gd name="connsiteY43" fmla="*/ 347625 h 775335"/>
                <a:gd name="connsiteX44" fmla="*/ 1072278 w 1888549"/>
                <a:gd name="connsiteY44" fmla="*/ 292418 h 775335"/>
                <a:gd name="connsiteX45" fmla="*/ 1019035 w 1888549"/>
                <a:gd name="connsiteY45" fmla="*/ 292418 h 775335"/>
                <a:gd name="connsiteX46" fmla="*/ 929403 w 1888549"/>
                <a:gd name="connsiteY46" fmla="*/ 382905 h 775335"/>
                <a:gd name="connsiteX47" fmla="*/ 662702 w 1888549"/>
                <a:gd name="connsiteY47" fmla="*/ 382905 h 775335"/>
                <a:gd name="connsiteX48" fmla="*/ 493157 w 1888549"/>
                <a:gd name="connsiteY48" fmla="*/ 552450 h 775335"/>
                <a:gd name="connsiteX49" fmla="*/ 321708 w 1888549"/>
                <a:gd name="connsiteY49" fmla="*/ 552450 h 775335"/>
                <a:gd name="connsiteX50" fmla="*/ 43766 w 1888549"/>
                <a:gd name="connsiteY50" fmla="*/ 694962 h 775335"/>
                <a:gd name="connsiteX51" fmla="*/ 38814 w 1888549"/>
                <a:gd name="connsiteY51" fmla="*/ 707707 h 775335"/>
                <a:gd name="connsiteX52" fmla="*/ 22622 w 1888549"/>
                <a:gd name="connsiteY52" fmla="*/ 714375 h 775335"/>
                <a:gd name="connsiteX53" fmla="*/ 6429 w 1888549"/>
                <a:gd name="connsiteY53" fmla="*/ 707707 h 775335"/>
                <a:gd name="connsiteX54" fmla="*/ 6429 w 1888549"/>
                <a:gd name="connsiteY54" fmla="*/ 675322 h 775335"/>
                <a:gd name="connsiteX55" fmla="*/ 22622 w 1888549"/>
                <a:gd name="connsiteY55" fmla="*/ 668655 h 775335"/>
                <a:gd name="connsiteX56" fmla="*/ 31555 w 1888549"/>
                <a:gd name="connsiteY56" fmla="*/ 672333 h 775335"/>
                <a:gd name="connsiteX57" fmla="*/ 314088 w 1888549"/>
                <a:gd name="connsiteY57" fmla="*/ 526733 h 775335"/>
                <a:gd name="connsiteX58" fmla="*/ 481728 w 1888549"/>
                <a:gd name="connsiteY58" fmla="*/ 526733 h 775335"/>
                <a:gd name="connsiteX59" fmla="*/ 652224 w 1888549"/>
                <a:gd name="connsiteY59" fmla="*/ 356235 h 775335"/>
                <a:gd name="connsiteX60" fmla="*/ 917972 w 1888549"/>
                <a:gd name="connsiteY60" fmla="*/ 356235 h 775335"/>
                <a:gd name="connsiteX61" fmla="*/ 982448 w 1888549"/>
                <a:gd name="connsiteY61" fmla="*/ 292418 h 775335"/>
                <a:gd name="connsiteX62" fmla="*/ 487443 w 1888549"/>
                <a:gd name="connsiteY62" fmla="*/ 292418 h 775335"/>
                <a:gd name="connsiteX63" fmla="*/ 137060 w 1888549"/>
                <a:gd name="connsiteY63" fmla="*/ 470305 h 775335"/>
                <a:gd name="connsiteX64" fmla="*/ 132160 w 1888549"/>
                <a:gd name="connsiteY64" fmla="*/ 482917 h 775335"/>
                <a:gd name="connsiteX65" fmla="*/ 115968 w 1888549"/>
                <a:gd name="connsiteY65" fmla="*/ 489585 h 775335"/>
                <a:gd name="connsiteX66" fmla="*/ 99775 w 1888549"/>
                <a:gd name="connsiteY66" fmla="*/ 482917 h 775335"/>
                <a:gd name="connsiteX67" fmla="*/ 99775 w 1888549"/>
                <a:gd name="connsiteY67" fmla="*/ 450532 h 775335"/>
                <a:gd name="connsiteX68" fmla="*/ 115968 w 1888549"/>
                <a:gd name="connsiteY68" fmla="*/ 443865 h 775335"/>
                <a:gd name="connsiteX69" fmla="*/ 125063 w 1888549"/>
                <a:gd name="connsiteY69" fmla="*/ 447610 h 775335"/>
                <a:gd name="connsiteX70" fmla="*/ 479823 w 1888549"/>
                <a:gd name="connsiteY70" fmla="*/ 266700 h 775335"/>
                <a:gd name="connsiteX71" fmla="*/ 1008431 w 1888549"/>
                <a:gd name="connsiteY71" fmla="*/ 266700 h 775335"/>
                <a:gd name="connsiteX72" fmla="*/ 1011317 w 1888549"/>
                <a:gd name="connsiteY72" fmla="*/ 263843 h 775335"/>
                <a:gd name="connsiteX73" fmla="*/ 1014174 w 1888549"/>
                <a:gd name="connsiteY73" fmla="*/ 266700 h 775335"/>
                <a:gd name="connsiteX74" fmla="*/ 1084660 w 1888549"/>
                <a:gd name="connsiteY74" fmla="*/ 266700 h 775335"/>
                <a:gd name="connsiteX75" fmla="*/ 1136151 w 1888549"/>
                <a:gd name="connsiteY75" fmla="*/ 329508 h 775335"/>
                <a:gd name="connsiteX76" fmla="*/ 1137999 w 1888549"/>
                <a:gd name="connsiteY76" fmla="*/ 327660 h 775335"/>
                <a:gd name="connsiteX77" fmla="*/ 1157049 w 1888549"/>
                <a:gd name="connsiteY77" fmla="*/ 346710 h 775335"/>
                <a:gd name="connsiteX78" fmla="*/ 1153297 w 1888549"/>
                <a:gd name="connsiteY78" fmla="*/ 350423 h 775335"/>
                <a:gd name="connsiteX79" fmla="*/ 1171338 w 1888549"/>
                <a:gd name="connsiteY79" fmla="*/ 372428 h 775335"/>
                <a:gd name="connsiteX80" fmla="*/ 1413273 w 1888549"/>
                <a:gd name="connsiteY80" fmla="*/ 372428 h 775335"/>
                <a:gd name="connsiteX81" fmla="*/ 1261825 w 1888549"/>
                <a:gd name="connsiteY81" fmla="*/ 220980 h 775335"/>
                <a:gd name="connsiteX82" fmla="*/ 876549 w 1888549"/>
                <a:gd name="connsiteY82" fmla="*/ 220980 h 775335"/>
                <a:gd name="connsiteX83" fmla="*/ 874990 w 1888549"/>
                <a:gd name="connsiteY83" fmla="*/ 224672 h 775335"/>
                <a:gd name="connsiteX84" fmla="*/ 858917 w 1888549"/>
                <a:gd name="connsiteY84" fmla="*/ 231458 h 775335"/>
                <a:gd name="connsiteX85" fmla="*/ 836057 w 1888549"/>
                <a:gd name="connsiteY85" fmla="*/ 208598 h 775335"/>
                <a:gd name="connsiteX86" fmla="*/ 858917 w 1888549"/>
                <a:gd name="connsiteY86" fmla="*/ 185738 h 775335"/>
                <a:gd name="connsiteX87" fmla="*/ 271226 w 1888549"/>
                <a:gd name="connsiteY87" fmla="*/ 0 h 775335"/>
                <a:gd name="connsiteX88" fmla="*/ 287390 w 1888549"/>
                <a:gd name="connsiteY88" fmla="*/ 6695 h 775335"/>
                <a:gd name="connsiteX89" fmla="*/ 288562 w 1888549"/>
                <a:gd name="connsiteY89" fmla="*/ 9525 h 775335"/>
                <a:gd name="connsiteX90" fmla="*/ 369333 w 1888549"/>
                <a:gd name="connsiteY90" fmla="*/ 9525 h 775335"/>
                <a:gd name="connsiteX91" fmla="*/ 489348 w 1888549"/>
                <a:gd name="connsiteY91" fmla="*/ 130492 h 775335"/>
                <a:gd name="connsiteX92" fmla="*/ 1072278 w 1888549"/>
                <a:gd name="connsiteY92" fmla="*/ 130492 h 775335"/>
                <a:gd name="connsiteX93" fmla="*/ 1139905 w 1888549"/>
                <a:gd name="connsiteY93" fmla="*/ 23812 h 775335"/>
                <a:gd name="connsiteX94" fmla="*/ 1284828 w 1888549"/>
                <a:gd name="connsiteY94" fmla="*/ 23812 h 775335"/>
                <a:gd name="connsiteX95" fmla="*/ 1287542 w 1888549"/>
                <a:gd name="connsiteY95" fmla="*/ 20955 h 775335"/>
                <a:gd name="connsiteX96" fmla="*/ 1290384 w 1888549"/>
                <a:gd name="connsiteY96" fmla="*/ 23812 h 775335"/>
                <a:gd name="connsiteX97" fmla="*/ 1553289 w 1888549"/>
                <a:gd name="connsiteY97" fmla="*/ 23812 h 775335"/>
                <a:gd name="connsiteX98" fmla="*/ 1612344 w 1888549"/>
                <a:gd name="connsiteY98" fmla="*/ 131445 h 775335"/>
                <a:gd name="connsiteX99" fmla="*/ 1888549 w 1888549"/>
                <a:gd name="connsiteY99" fmla="*/ 131445 h 775335"/>
                <a:gd name="connsiteX100" fmla="*/ 1888549 w 1888549"/>
                <a:gd name="connsiteY100" fmla="*/ 157162 h 775335"/>
                <a:gd name="connsiteX101" fmla="*/ 1598058 w 1888549"/>
                <a:gd name="connsiteY101" fmla="*/ 157162 h 775335"/>
                <a:gd name="connsiteX102" fmla="*/ 1539002 w 1888549"/>
                <a:gd name="connsiteY102" fmla="*/ 50482 h 775335"/>
                <a:gd name="connsiteX103" fmla="*/ 1316918 w 1888549"/>
                <a:gd name="connsiteY103" fmla="*/ 50482 h 775335"/>
                <a:gd name="connsiteX104" fmla="*/ 1472327 w 1888549"/>
                <a:gd name="connsiteY104" fmla="*/ 206692 h 775335"/>
                <a:gd name="connsiteX105" fmla="*/ 1888549 w 1888549"/>
                <a:gd name="connsiteY105" fmla="*/ 206692 h 775335"/>
                <a:gd name="connsiteX106" fmla="*/ 1888549 w 1888549"/>
                <a:gd name="connsiteY106" fmla="*/ 233054 h 775335"/>
                <a:gd name="connsiteX107" fmla="*/ 1461850 w 1888549"/>
                <a:gd name="connsiteY107" fmla="*/ 232410 h 775335"/>
                <a:gd name="connsiteX108" fmla="*/ 1279922 w 1888549"/>
                <a:gd name="connsiteY108" fmla="*/ 50482 h 775335"/>
                <a:gd name="connsiteX109" fmla="*/ 1153240 w 1888549"/>
                <a:gd name="connsiteY109" fmla="*/ 50482 h 775335"/>
                <a:gd name="connsiteX110" fmla="*/ 1085613 w 1888549"/>
                <a:gd name="connsiteY110" fmla="*/ 156210 h 775335"/>
                <a:gd name="connsiteX111" fmla="*/ 478870 w 1888549"/>
                <a:gd name="connsiteY111" fmla="*/ 156210 h 775335"/>
                <a:gd name="connsiteX112" fmla="*/ 357903 w 1888549"/>
                <a:gd name="connsiteY112" fmla="*/ 36195 h 775335"/>
                <a:gd name="connsiteX113" fmla="*/ 288562 w 1888549"/>
                <a:gd name="connsiteY113" fmla="*/ 36195 h 775335"/>
                <a:gd name="connsiteX114" fmla="*/ 287390 w 1888549"/>
                <a:gd name="connsiteY114" fmla="*/ 39024 h 775335"/>
                <a:gd name="connsiteX115" fmla="*/ 271226 w 1888549"/>
                <a:gd name="connsiteY115" fmla="*/ 45720 h 775335"/>
                <a:gd name="connsiteX116" fmla="*/ 248366 w 1888549"/>
                <a:gd name="connsiteY116" fmla="*/ 22860 h 775335"/>
                <a:gd name="connsiteX117" fmla="*/ 271226 w 1888549"/>
                <a:gd name="connsiteY117" fmla="*/ 0 h 7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888549" h="775335">
                  <a:moveTo>
                    <a:pt x="858917" y="185738"/>
                  </a:moveTo>
                  <a:cubicBezTo>
                    <a:pt x="865108" y="185738"/>
                    <a:pt x="870823" y="188357"/>
                    <a:pt x="874990" y="192525"/>
                  </a:cubicBezTo>
                  <a:lnTo>
                    <a:pt x="876147" y="195263"/>
                  </a:lnTo>
                  <a:lnTo>
                    <a:pt x="1272302" y="195263"/>
                  </a:lnTo>
                  <a:lnTo>
                    <a:pt x="1449467" y="372428"/>
                  </a:lnTo>
                  <a:lnTo>
                    <a:pt x="1529477" y="372428"/>
                  </a:lnTo>
                  <a:lnTo>
                    <a:pt x="1598058" y="265748"/>
                  </a:lnTo>
                  <a:lnTo>
                    <a:pt x="1790447" y="265748"/>
                  </a:lnTo>
                  <a:lnTo>
                    <a:pt x="1793319" y="262890"/>
                  </a:lnTo>
                  <a:lnTo>
                    <a:pt x="1796177" y="265748"/>
                  </a:lnTo>
                  <a:lnTo>
                    <a:pt x="1888549" y="265748"/>
                  </a:lnTo>
                  <a:lnTo>
                    <a:pt x="1888549" y="291465"/>
                  </a:lnTo>
                  <a:lnTo>
                    <a:pt x="1800989" y="291465"/>
                  </a:lnTo>
                  <a:lnTo>
                    <a:pt x="1614249" y="479107"/>
                  </a:lnTo>
                  <a:lnTo>
                    <a:pt x="1321832" y="479107"/>
                  </a:lnTo>
                  <a:lnTo>
                    <a:pt x="1088382" y="747795"/>
                  </a:lnTo>
                  <a:lnTo>
                    <a:pt x="1090137" y="752118"/>
                  </a:lnTo>
                  <a:cubicBezTo>
                    <a:pt x="1090137" y="757952"/>
                    <a:pt x="1087994" y="763905"/>
                    <a:pt x="1083707" y="768667"/>
                  </a:cubicBezTo>
                  <a:cubicBezTo>
                    <a:pt x="1078946" y="773430"/>
                    <a:pt x="1073230" y="775335"/>
                    <a:pt x="1067515" y="775335"/>
                  </a:cubicBezTo>
                  <a:cubicBezTo>
                    <a:pt x="1061801" y="775335"/>
                    <a:pt x="1056085" y="773430"/>
                    <a:pt x="1051323" y="768667"/>
                  </a:cubicBezTo>
                  <a:cubicBezTo>
                    <a:pt x="1046561" y="764857"/>
                    <a:pt x="1044655" y="759142"/>
                    <a:pt x="1044655" y="752475"/>
                  </a:cubicBezTo>
                  <a:cubicBezTo>
                    <a:pt x="1044655" y="746760"/>
                    <a:pt x="1046561" y="741045"/>
                    <a:pt x="1051323" y="736282"/>
                  </a:cubicBezTo>
                  <a:cubicBezTo>
                    <a:pt x="1055133" y="732472"/>
                    <a:pt x="1060848" y="729615"/>
                    <a:pt x="1067515" y="729615"/>
                  </a:cubicBezTo>
                  <a:lnTo>
                    <a:pt x="1069567" y="730460"/>
                  </a:lnTo>
                  <a:lnTo>
                    <a:pt x="1310402" y="452437"/>
                  </a:lnTo>
                  <a:lnTo>
                    <a:pt x="1602819" y="452437"/>
                  </a:lnTo>
                  <a:lnTo>
                    <a:pt x="1764600" y="291465"/>
                  </a:lnTo>
                  <a:lnTo>
                    <a:pt x="1611392" y="291465"/>
                  </a:lnTo>
                  <a:lnTo>
                    <a:pt x="1542813" y="398145"/>
                  </a:lnTo>
                  <a:lnTo>
                    <a:pt x="1442800" y="398145"/>
                  </a:lnTo>
                  <a:lnTo>
                    <a:pt x="1440895" y="400050"/>
                  </a:lnTo>
                  <a:lnTo>
                    <a:pt x="1438990" y="398145"/>
                  </a:lnTo>
                  <a:lnTo>
                    <a:pt x="1159908" y="398145"/>
                  </a:lnTo>
                  <a:lnTo>
                    <a:pt x="1135200" y="368334"/>
                  </a:lnTo>
                  <a:lnTo>
                    <a:pt x="1064657" y="438150"/>
                  </a:lnTo>
                  <a:lnTo>
                    <a:pt x="814637" y="438150"/>
                  </a:lnTo>
                  <a:lnTo>
                    <a:pt x="813078" y="441842"/>
                  </a:lnTo>
                  <a:cubicBezTo>
                    <a:pt x="808911" y="446009"/>
                    <a:pt x="803196" y="448628"/>
                    <a:pt x="797005" y="448628"/>
                  </a:cubicBezTo>
                  <a:cubicBezTo>
                    <a:pt x="784622" y="448628"/>
                    <a:pt x="774145" y="438150"/>
                    <a:pt x="774145" y="425768"/>
                  </a:cubicBezTo>
                  <a:cubicBezTo>
                    <a:pt x="774145" y="413385"/>
                    <a:pt x="784622" y="402908"/>
                    <a:pt x="797005" y="402908"/>
                  </a:cubicBezTo>
                  <a:cubicBezTo>
                    <a:pt x="803196" y="402908"/>
                    <a:pt x="808911" y="405527"/>
                    <a:pt x="813078" y="409695"/>
                  </a:cubicBezTo>
                  <a:lnTo>
                    <a:pt x="814234" y="412432"/>
                  </a:lnTo>
                  <a:lnTo>
                    <a:pt x="1053227" y="412432"/>
                  </a:lnTo>
                  <a:lnTo>
                    <a:pt x="1118035" y="347625"/>
                  </a:lnTo>
                  <a:lnTo>
                    <a:pt x="1072278" y="292418"/>
                  </a:lnTo>
                  <a:lnTo>
                    <a:pt x="1019035" y="292418"/>
                  </a:lnTo>
                  <a:lnTo>
                    <a:pt x="929403" y="382905"/>
                  </a:lnTo>
                  <a:lnTo>
                    <a:pt x="662702" y="382905"/>
                  </a:lnTo>
                  <a:lnTo>
                    <a:pt x="493157" y="552450"/>
                  </a:lnTo>
                  <a:lnTo>
                    <a:pt x="321708" y="552450"/>
                  </a:lnTo>
                  <a:lnTo>
                    <a:pt x="43766" y="694962"/>
                  </a:lnTo>
                  <a:lnTo>
                    <a:pt x="38814" y="707707"/>
                  </a:lnTo>
                  <a:cubicBezTo>
                    <a:pt x="34052" y="711517"/>
                    <a:pt x="28337" y="714375"/>
                    <a:pt x="22622" y="714375"/>
                  </a:cubicBezTo>
                  <a:cubicBezTo>
                    <a:pt x="16907" y="714375"/>
                    <a:pt x="11192" y="712470"/>
                    <a:pt x="6429" y="707707"/>
                  </a:cubicBezTo>
                  <a:cubicBezTo>
                    <a:pt x="-2143" y="699135"/>
                    <a:pt x="-2143" y="684847"/>
                    <a:pt x="6429" y="675322"/>
                  </a:cubicBezTo>
                  <a:cubicBezTo>
                    <a:pt x="10239" y="670560"/>
                    <a:pt x="15954" y="668655"/>
                    <a:pt x="22622" y="668655"/>
                  </a:cubicBezTo>
                  <a:lnTo>
                    <a:pt x="31555" y="672333"/>
                  </a:lnTo>
                  <a:lnTo>
                    <a:pt x="314088" y="526733"/>
                  </a:lnTo>
                  <a:lnTo>
                    <a:pt x="481728" y="526733"/>
                  </a:lnTo>
                  <a:lnTo>
                    <a:pt x="652224" y="356235"/>
                  </a:lnTo>
                  <a:lnTo>
                    <a:pt x="917972" y="356235"/>
                  </a:lnTo>
                  <a:lnTo>
                    <a:pt x="982448" y="292418"/>
                  </a:lnTo>
                  <a:lnTo>
                    <a:pt x="487443" y="292418"/>
                  </a:lnTo>
                  <a:lnTo>
                    <a:pt x="137060" y="470305"/>
                  </a:lnTo>
                  <a:lnTo>
                    <a:pt x="132160" y="482917"/>
                  </a:lnTo>
                  <a:cubicBezTo>
                    <a:pt x="127398" y="486727"/>
                    <a:pt x="121683" y="489585"/>
                    <a:pt x="115968" y="489585"/>
                  </a:cubicBezTo>
                  <a:cubicBezTo>
                    <a:pt x="110253" y="489585"/>
                    <a:pt x="104538" y="487680"/>
                    <a:pt x="99775" y="482917"/>
                  </a:cubicBezTo>
                  <a:cubicBezTo>
                    <a:pt x="91203" y="474345"/>
                    <a:pt x="91203" y="460057"/>
                    <a:pt x="99775" y="450532"/>
                  </a:cubicBezTo>
                  <a:cubicBezTo>
                    <a:pt x="104538" y="445770"/>
                    <a:pt x="109300" y="443865"/>
                    <a:pt x="115968" y="443865"/>
                  </a:cubicBezTo>
                  <a:lnTo>
                    <a:pt x="125063" y="447610"/>
                  </a:lnTo>
                  <a:lnTo>
                    <a:pt x="479823" y="266700"/>
                  </a:lnTo>
                  <a:lnTo>
                    <a:pt x="1008431" y="266700"/>
                  </a:lnTo>
                  <a:lnTo>
                    <a:pt x="1011317" y="263843"/>
                  </a:lnTo>
                  <a:lnTo>
                    <a:pt x="1014174" y="266700"/>
                  </a:lnTo>
                  <a:lnTo>
                    <a:pt x="1084660" y="266700"/>
                  </a:lnTo>
                  <a:lnTo>
                    <a:pt x="1136151" y="329508"/>
                  </a:lnTo>
                  <a:lnTo>
                    <a:pt x="1137999" y="327660"/>
                  </a:lnTo>
                  <a:lnTo>
                    <a:pt x="1157049" y="346710"/>
                  </a:lnTo>
                  <a:lnTo>
                    <a:pt x="1153297" y="350423"/>
                  </a:lnTo>
                  <a:lnTo>
                    <a:pt x="1171338" y="372428"/>
                  </a:lnTo>
                  <a:lnTo>
                    <a:pt x="1413273" y="372428"/>
                  </a:lnTo>
                  <a:lnTo>
                    <a:pt x="1261825" y="220980"/>
                  </a:lnTo>
                  <a:lnTo>
                    <a:pt x="876549" y="220980"/>
                  </a:lnTo>
                  <a:lnTo>
                    <a:pt x="874990" y="224672"/>
                  </a:lnTo>
                  <a:cubicBezTo>
                    <a:pt x="870823" y="228839"/>
                    <a:pt x="865108" y="231458"/>
                    <a:pt x="858917" y="231458"/>
                  </a:cubicBezTo>
                  <a:cubicBezTo>
                    <a:pt x="846534" y="231458"/>
                    <a:pt x="836057" y="220980"/>
                    <a:pt x="836057" y="208598"/>
                  </a:cubicBezTo>
                  <a:cubicBezTo>
                    <a:pt x="836057" y="196215"/>
                    <a:pt x="846534" y="185738"/>
                    <a:pt x="858917" y="185738"/>
                  </a:cubicBezTo>
                  <a:close/>
                  <a:moveTo>
                    <a:pt x="271226" y="0"/>
                  </a:moveTo>
                  <a:cubicBezTo>
                    <a:pt x="277538" y="0"/>
                    <a:pt x="283253" y="2559"/>
                    <a:pt x="287390" y="6695"/>
                  </a:cubicBezTo>
                  <a:lnTo>
                    <a:pt x="288562" y="9525"/>
                  </a:lnTo>
                  <a:lnTo>
                    <a:pt x="369333" y="9525"/>
                  </a:lnTo>
                  <a:lnTo>
                    <a:pt x="489348" y="130492"/>
                  </a:lnTo>
                  <a:lnTo>
                    <a:pt x="1072278" y="130492"/>
                  </a:lnTo>
                  <a:lnTo>
                    <a:pt x="1139905" y="23812"/>
                  </a:lnTo>
                  <a:lnTo>
                    <a:pt x="1284828" y="23812"/>
                  </a:lnTo>
                  <a:lnTo>
                    <a:pt x="1287542" y="20955"/>
                  </a:lnTo>
                  <a:lnTo>
                    <a:pt x="1290384" y="23812"/>
                  </a:lnTo>
                  <a:lnTo>
                    <a:pt x="1553289" y="23812"/>
                  </a:lnTo>
                  <a:lnTo>
                    <a:pt x="1612344" y="131445"/>
                  </a:lnTo>
                  <a:lnTo>
                    <a:pt x="1888549" y="131445"/>
                  </a:lnTo>
                  <a:lnTo>
                    <a:pt x="1888549" y="157162"/>
                  </a:lnTo>
                  <a:lnTo>
                    <a:pt x="1598058" y="157162"/>
                  </a:lnTo>
                  <a:lnTo>
                    <a:pt x="1539002" y="50482"/>
                  </a:lnTo>
                  <a:lnTo>
                    <a:pt x="1316918" y="50482"/>
                  </a:lnTo>
                  <a:lnTo>
                    <a:pt x="1472327" y="206692"/>
                  </a:lnTo>
                  <a:lnTo>
                    <a:pt x="1888549" y="206692"/>
                  </a:lnTo>
                  <a:lnTo>
                    <a:pt x="1888549" y="233054"/>
                  </a:lnTo>
                  <a:lnTo>
                    <a:pt x="1461850" y="232410"/>
                  </a:lnTo>
                  <a:lnTo>
                    <a:pt x="1279922" y="50482"/>
                  </a:lnTo>
                  <a:lnTo>
                    <a:pt x="1153240" y="50482"/>
                  </a:lnTo>
                  <a:lnTo>
                    <a:pt x="1085613" y="156210"/>
                  </a:lnTo>
                  <a:lnTo>
                    <a:pt x="478870" y="156210"/>
                  </a:lnTo>
                  <a:lnTo>
                    <a:pt x="357903" y="36195"/>
                  </a:lnTo>
                  <a:lnTo>
                    <a:pt x="288562" y="36195"/>
                  </a:lnTo>
                  <a:lnTo>
                    <a:pt x="287390" y="39024"/>
                  </a:lnTo>
                  <a:cubicBezTo>
                    <a:pt x="283253" y="43161"/>
                    <a:pt x="277538" y="45720"/>
                    <a:pt x="271226" y="45720"/>
                  </a:cubicBezTo>
                  <a:cubicBezTo>
                    <a:pt x="258601" y="45720"/>
                    <a:pt x="248366" y="35485"/>
                    <a:pt x="248366" y="22860"/>
                  </a:cubicBezTo>
                  <a:cubicBezTo>
                    <a:pt x="248366" y="10235"/>
                    <a:pt x="258601" y="0"/>
                    <a:pt x="271226" y="0"/>
                  </a:cubicBezTo>
                  <a:close/>
                </a:path>
              </a:pathLst>
            </a:custGeom>
            <a:grpFill/>
            <a:ln w="9525" cap="flat">
              <a:noFill/>
              <a:prstDash val="solid"/>
              <a:miter/>
            </a:ln>
          </p:spPr>
          <p:txBody>
            <a:bodyPr rtlCol="0" anchor="ctr"/>
            <a:lstStyle/>
            <a:p>
              <a:endParaRPr lang="en-US"/>
            </a:p>
          </p:txBody>
        </p:sp>
        <p:sp>
          <p:nvSpPr>
            <p:cNvPr id="19" name="Rectangle 18">
              <a:extLst>
                <a:ext uri="{FF2B5EF4-FFF2-40B4-BE49-F238E27FC236}">
                  <a16:creationId xmlns:a16="http://schemas.microsoft.com/office/drawing/2014/main" id="{4EF6EA0D-4566-4BD5-8A13-83B3612BB011}"/>
                </a:ext>
              </a:extLst>
            </p:cNvPr>
            <p:cNvSpPr/>
            <p:nvPr/>
          </p:nvSpPr>
          <p:spPr>
            <a:xfrm>
              <a:off x="1093177" y="4613033"/>
              <a:ext cx="10005646" cy="677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reeform: Shape 21">
            <a:extLst>
              <a:ext uri="{FF2B5EF4-FFF2-40B4-BE49-F238E27FC236}">
                <a16:creationId xmlns:a16="http://schemas.microsoft.com/office/drawing/2014/main" id="{5686E367-0FAE-469D-9B5D-805370A947B5}"/>
              </a:ext>
            </a:extLst>
          </p:cNvPr>
          <p:cNvSpPr/>
          <p:nvPr/>
        </p:nvSpPr>
        <p:spPr>
          <a:xfrm>
            <a:off x="4270296" y="949042"/>
            <a:ext cx="427559" cy="267593"/>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ECFC7B7-DA12-4E17-9CAE-ABCAAFC0493E}"/>
              </a:ext>
            </a:extLst>
          </p:cNvPr>
          <p:cNvSpPr/>
          <p:nvPr/>
        </p:nvSpPr>
        <p:spPr>
          <a:xfrm>
            <a:off x="2194175" y="3181250"/>
            <a:ext cx="4572000" cy="830997"/>
          </a:xfrm>
          <a:prstGeom prst="rect">
            <a:avLst/>
          </a:prstGeom>
        </p:spPr>
        <p:txBody>
          <a:bodyPr>
            <a:spAutoFit/>
          </a:bodyPr>
          <a:lstStyle/>
          <a:p>
            <a:pPr algn="just"/>
            <a:r>
              <a:rPr lang="en-US" sz="1200" dirty="0">
                <a:solidFill>
                  <a:schemeClr val="accent4"/>
                </a:solidFill>
                <a:latin typeface="Rajdhani" panose="020B0604020202020204" charset="0"/>
                <a:cs typeface="Rajdhani" panose="020B0604020202020204" charset="0"/>
              </a:rPr>
              <a:t>AI, Deep Learning and machine learning will have a transformative impact on industrial robots. While these technologies are still in their infancy, they will continue to push the boundaries of what’s possible with industrial robotic automation over the next few decades.</a:t>
            </a:r>
            <a:endParaRPr lang="en-CA" sz="1200" dirty="0">
              <a:solidFill>
                <a:schemeClr val="accent4"/>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2426432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0779A384-5C4C-4AD9-BA15-6B6254E28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768;p46">
            <a:extLst>
              <a:ext uri="{FF2B5EF4-FFF2-40B4-BE49-F238E27FC236}">
                <a16:creationId xmlns:a16="http://schemas.microsoft.com/office/drawing/2014/main" id="{BF801159-C999-4C02-91D2-A369E36466BA}"/>
              </a:ext>
            </a:extLst>
          </p:cNvPr>
          <p:cNvSpPr txBox="1">
            <a:spLocks/>
          </p:cNvSpPr>
          <p:nvPr/>
        </p:nvSpPr>
        <p:spPr>
          <a:xfrm>
            <a:off x="2470560" y="1449300"/>
            <a:ext cx="4020000" cy="1462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4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en-CA" sz="6000" b="0" dirty="0"/>
              <a:t>THANK YOU!</a:t>
            </a:r>
          </a:p>
        </p:txBody>
      </p:sp>
    </p:spTree>
    <p:extLst>
      <p:ext uri="{BB962C8B-B14F-4D97-AF65-F5344CB8AC3E}">
        <p14:creationId xmlns:p14="http://schemas.microsoft.com/office/powerpoint/2010/main" val="3494002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62" name="Graphic 421">
            <a:extLst>
              <a:ext uri="{FF2B5EF4-FFF2-40B4-BE49-F238E27FC236}">
                <a16:creationId xmlns:a16="http://schemas.microsoft.com/office/drawing/2014/main" id="{13F1B21E-3CB9-43F8-81CB-0AF09BF6EAB1}"/>
              </a:ext>
            </a:extLst>
          </p:cNvPr>
          <p:cNvGrpSpPr/>
          <p:nvPr/>
        </p:nvGrpSpPr>
        <p:grpSpPr>
          <a:xfrm flipH="1">
            <a:off x="7410293" y="2261912"/>
            <a:ext cx="1642267" cy="2881588"/>
            <a:chOff x="4351496" y="0"/>
            <a:chExt cx="3489008" cy="6858000"/>
          </a:xfrm>
          <a:solidFill>
            <a:schemeClr val="tx2"/>
          </a:solidFill>
        </p:grpSpPr>
        <p:sp>
          <p:nvSpPr>
            <p:cNvPr id="63" name="Freeform: Shape 62">
              <a:extLst>
                <a:ext uri="{FF2B5EF4-FFF2-40B4-BE49-F238E27FC236}">
                  <a16:creationId xmlns:a16="http://schemas.microsoft.com/office/drawing/2014/main" id="{B57770A3-3AA3-44EF-B144-D4909D39BE0D}"/>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84B500E-8B31-4CC9-BDC2-6E9D9620B37C}"/>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30FDF5C-3834-4972-B766-65133CDF798B}"/>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58C24FA-7431-48E3-8001-B9128FB31E8A}"/>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B3F8EF5-8747-4DD0-ADCB-98D6C9249142}"/>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37C9564-47CD-4543-9F6D-BC3D2E4E65D1}"/>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CEFDCB90-932E-4B53-BCA7-33D11C180A08}"/>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83F6FB8-203A-48B7-8897-636681243B93}"/>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743A1B0-72EF-4ED7-BAFB-1A22FFF01A1A}"/>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C51486C-1C46-4F89-9AD5-089CFB917D5E}"/>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C58F688-7D76-4C52-BBEE-0B28364AAE1F}"/>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52A0503-8C89-48B0-9114-5823F52EE78C}"/>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14C24D3-0EE2-4186-B19F-CD6F851BFED5}"/>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55D5017-5940-4F39-81C6-C1F31E756EA1}"/>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6D720C5-A790-4381-B989-65BB223F5C15}"/>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52D6B72E-8170-4081-8E9E-9B92B77A2EDC}"/>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03DD09E-2233-42CD-A3B0-9B4CAEC6636B}"/>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5253CAE-5CB2-47F6-A5DD-D5164A4EFA61}"/>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EA12AD0B-1E96-4938-B721-1246A9189EC2}"/>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34541C6-F146-4C5C-8246-B6999501EDDB}"/>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071FFC9C-262A-41DB-A574-0214EC049731}"/>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17C27BA-B5E6-4A5F-9708-E72C66F2CADB}"/>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CDA42A3C-4DF4-4C8D-B100-6D23EE896174}"/>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09F8A5E-8D33-46C2-BAFB-8760163EFD24}"/>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6E4CFF6-7061-471A-9C2F-DD46ECB84ED7}"/>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83B6E971-03E1-4BE5-9714-54D7910FBD3F}"/>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E65BDB6-532A-4D02-9BCB-8309357D8537}"/>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4BA8A94-8130-4FCC-822C-D07554EA538A}"/>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09756BB-191E-4AD3-8D3A-BD9718135F17}"/>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4E49DFC-A4D0-429E-B9BF-9EB9C236961C}"/>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DA070A8-64CD-4CD3-BD60-26DDF2AF9A9B}"/>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016FF23-1733-459A-9D0E-506676470379}"/>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717D890-95A2-4430-8180-D430A3F590D5}"/>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75A3D8F-1B45-4490-96AF-F71E93EA8B16}"/>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17E0122-AF05-4BCB-BDF6-325FEB7537E3}"/>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627E9163-FA48-4E03-914E-AF981253B6A7}"/>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BC7A48A-49C4-4DB2-9D56-E58D0AC6A4E0}"/>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F809845-0971-4B28-9376-95CB8741E722}"/>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21B2154C-B88A-41B9-915F-A273D1BEF669}"/>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1BA628D6-0034-4A49-A977-948891618B41}"/>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3E73EBAB-2582-4171-8A50-4AEA09C6D99E}"/>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E5CBCA0-560D-4369-8297-F69A278FEB33}"/>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5E02FA0E-A563-441A-A095-F68B051C3A13}"/>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4B79D7E-D13E-429D-9756-0BAFEDF19DAF}"/>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DBCF174-E169-4525-B255-48833A0E6482}"/>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566A1009-BEFB-4382-ACEE-BA39D453C035}"/>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8307BFA-FE83-4564-BF7D-9300D6C47ABF}"/>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25894B4-ED8E-4172-A67C-219529DE008D}"/>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8705F60-E345-4847-8BA0-0CC56CF2542C}"/>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5B602AD-AF76-4FEC-9CCD-06D03F492A23}"/>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964A3B6-AA37-4F11-8EFE-3F7127B45E99}"/>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6E2C9DC-89FD-4BEA-9221-97ED9E400AF5}"/>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8F841E1-B2F2-4AB2-925B-F7F6F712DD82}"/>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6E36F43-4CCC-4C96-A814-C05E223E68EB}"/>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2D0C448-5216-40CB-8050-FD032F2155C1}"/>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879D68D-A770-4411-8F14-F4DA4768082F}"/>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1B4FF76-491B-43C9-8E36-652FB10473F7}"/>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E3F656-0824-47D9-8F34-397CA656D3C7}"/>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CEF3ED7-C119-47C3-A38D-2BB9340A9584}"/>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654FBCD5-93E2-462E-8606-1B5DD7BD0683}"/>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3698ADE-EC55-42B4-8FFE-6AA02B4343DC}"/>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C47EE41-AE9A-4279-9DED-F4D3E9F5B490}"/>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CB89880-7E83-4C78-BFA7-1E5CE41C1021}"/>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7E33EDC-4F90-4C77-BA31-6122D1391068}"/>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C0BCF92-CA1D-40D5-B428-CA04A19E4DC6}"/>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CA8FAE2-68A4-48B5-A22E-CCBE0F609BAB}"/>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D27BB24-66AB-4D97-892B-7F512481E584}"/>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1E66EE85-3FBC-4B34-A999-08230E5253FE}"/>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725AE9F-4499-4139-92BB-0DAEDB88988B}"/>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77A2CE8-A8EA-4E73-A8EB-C961FB271AE2}"/>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D0641A0-2385-4712-8996-3E0BFC56EE47}"/>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B6553FF-9D5B-4997-8372-2F0F9DB233C8}"/>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1BACDDA-9E92-4B1C-8BE9-D995F82CFA40}"/>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D3EB356-B638-4741-A0C9-FF4884258E5A}"/>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F83286B-7AB4-4A0D-B2FB-5904790C5269}"/>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FAAB1F3-309B-4387-92FF-55FC69886EEB}"/>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0C5A06C-6CE4-4AF4-8967-CC9B63497395}"/>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107C587-57A4-45B7-BF06-8F323B38C8D9}"/>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E77F987-689A-44F3-9218-24FBD4C2F42C}"/>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77D688A-A073-4E9F-9C8A-E0884CE620DF}"/>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85470FE0-C600-4195-B3ED-970272CCE35B}"/>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77BCA0D-4FE8-461B-AA82-D9130AB75F63}"/>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AC5892D-D874-4A91-9D89-F81407542393}"/>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4093922-6831-4298-931E-841342369FB6}"/>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3228579-4B3A-4047-99F0-C1126E18CF6B}"/>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30E8D49-925A-4792-A0F6-2D07FBCEDBA6}"/>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0237A93-0995-4BE0-B32F-ADCD89457664}"/>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599FD29D-CD4D-4858-B5B9-7CE5741C6AB5}"/>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13586CD-D2F2-4BF4-BE34-992AB8E9B53E}"/>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76EA9ED-C6F7-4653-B7EC-E8EB56F028E6}"/>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0D4AF55A-7324-4FFD-A539-3083352E65FC}"/>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FCF5D4F-0082-476C-B8F9-E06C276F127B}"/>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B2D4710-A21F-470C-B146-A1632D72F4AC}"/>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ED391B2-C4F1-4741-BB84-9A4311E5DB14}"/>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FD069F9-3F9D-4F6A-A73B-8F347C56800C}"/>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DE16AFA-1C8F-492D-872B-6E5E5FFE137E}"/>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7FAC2E4-3943-47E0-94E8-127EA2960528}"/>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A347FE55-3203-403C-B567-7F9A628D2EE0}"/>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30E1F76-3A40-4979-BB9C-C8F6F3515EA3}"/>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8CC4443-222F-4418-976D-3BF80F207004}"/>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6FF6E59-4CDB-4949-9AAA-C450A4B4B859}"/>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F7A90D83-0796-4B85-AB8F-75E050EE54C1}"/>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DCF1E32-6853-4A3A-B3D5-CCEF59517172}"/>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497BFD3-D5FE-40EA-B898-AAC21B0FF594}"/>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F67640C8-C66C-45EB-9B53-96A2540FC814}"/>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0DB4272-99E4-4014-945F-98EA3860C4DD}"/>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737A4049-A893-4429-922C-B7817D7554A1}"/>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6A33469-7073-4E72-B6E5-608F0602D610}"/>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5057DAC-9428-4268-BF02-B9C3044B229B}"/>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B97A419-FE5C-45C7-BF92-BB469E2C9FFC}"/>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5DB147D-B17C-4B83-984E-DECB129BAF30}"/>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2731533-CCBE-4421-AD73-6718411AE0A2}"/>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96D704C-AFD1-4C82-9CDD-3EAE7D0E47A4}"/>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53DFE510-8FA0-4F44-BBD9-DB2A63968F51}"/>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C9E2A4B-7873-45C6-AB7D-1E0206DEC8E1}"/>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E3BE8E6-2F68-4B35-B386-D67DAD8E79BC}"/>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7D07AA3-40A4-4538-9498-E27EAD88B8ED}"/>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B62A721-C332-42CA-AD87-86191178CE15}"/>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4319B6A5-3B88-4E51-B186-C58F28BA0820}"/>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3633304-3745-4282-B51E-88533D493BE7}"/>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94856E51-D8D9-4B57-9D3C-20018FC10F71}"/>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3FE7DBC-8B6E-41E0-B716-174AF24DDC22}"/>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1DFF04E-D11C-476E-887F-8D4517A036E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19AC343-D3D7-418D-8F4F-631E13638569}"/>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D7A86DD-25CC-45DA-AB19-56EEBD8F7827}"/>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336FF27-F328-46A0-B96F-42371CAB37D4}"/>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81B1518A-54D1-48E8-96B4-37F52DE45B1D}"/>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C6B98B4-7CA7-4721-8A4F-3C8FF153C1AC}"/>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94A9A8B-B703-4686-9619-DAEB1168CEC2}"/>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6D9EC3A-916C-4745-8524-B908E8D52982}"/>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87B63FE-3E4C-4AC2-B563-172E90F9B9B3}"/>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31BBDE27-02B9-4A17-96DF-42E8D2DC0EB7}"/>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E9F63A1B-BE6D-4C28-8A55-FC9C3C10FCFD}"/>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9D62C7C-A7DD-43B0-9E07-F1E16DBB2A1D}"/>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1A2A9E47-3418-4D1A-8FA1-F8A6A92F87D8}"/>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4BB8347-E0CE-4853-A531-151A72C8632F}"/>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B49D86B-6B9E-4221-BBEA-BD421B266D32}"/>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6C0BDF2-075D-4687-813B-ECA6980F9115}"/>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CB2D3FBA-68EB-45F3-A057-74761102D210}"/>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86ECB7A-29A7-4F77-A8C3-2D36922303E8}"/>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C04F0CB1-9752-4CE4-92BB-F4236646C997}"/>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CFFBAE9-B3A9-4F2A-BCB2-2CA88720CE50}"/>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5B4D9EA-8A39-41B6-98B6-D43F49C69DE7}"/>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AFFD42F-6E99-421D-8585-A17B550838E5}"/>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0713D09-D237-498E-A559-246685E125B8}"/>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endParaRPr lang="en-US"/>
            </a:p>
          </p:txBody>
        </p:sp>
      </p:grpSp>
      <p:sp>
        <p:nvSpPr>
          <p:cNvPr id="212" name="Google Shape;117;p26">
            <a:extLst>
              <a:ext uri="{FF2B5EF4-FFF2-40B4-BE49-F238E27FC236}">
                <a16:creationId xmlns:a16="http://schemas.microsoft.com/office/drawing/2014/main" id="{87D4C491-E933-40B1-85FC-A6A3454D595C}"/>
              </a:ext>
            </a:extLst>
          </p:cNvPr>
          <p:cNvSpPr txBox="1">
            <a:spLocks/>
          </p:cNvSpPr>
          <p:nvPr/>
        </p:nvSpPr>
        <p:spPr>
          <a:xfrm>
            <a:off x="4711759" y="1829522"/>
            <a:ext cx="23391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tx2"/>
                </a:solidFill>
              </a:rPr>
              <a:t>OPEN CV + PYTHON</a:t>
            </a:r>
          </a:p>
        </p:txBody>
      </p:sp>
      <p:sp>
        <p:nvSpPr>
          <p:cNvPr id="218" name="Google Shape;123;p26">
            <a:extLst>
              <a:ext uri="{FF2B5EF4-FFF2-40B4-BE49-F238E27FC236}">
                <a16:creationId xmlns:a16="http://schemas.microsoft.com/office/drawing/2014/main" id="{A4E2C11E-35BF-4DF0-801C-4FEBBB4E006F}"/>
              </a:ext>
            </a:extLst>
          </p:cNvPr>
          <p:cNvSpPr txBox="1">
            <a:spLocks/>
          </p:cNvSpPr>
          <p:nvPr/>
        </p:nvSpPr>
        <p:spPr>
          <a:xfrm>
            <a:off x="3835689" y="1767541"/>
            <a:ext cx="6000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dirty="0">
                <a:solidFill>
                  <a:schemeClr val="tx2"/>
                </a:solidFill>
              </a:rPr>
              <a:t>02</a:t>
            </a:r>
          </a:p>
        </p:txBody>
      </p:sp>
      <p:sp>
        <p:nvSpPr>
          <p:cNvPr id="219" name="Google Shape;124;p26">
            <a:extLst>
              <a:ext uri="{FF2B5EF4-FFF2-40B4-BE49-F238E27FC236}">
                <a16:creationId xmlns:a16="http://schemas.microsoft.com/office/drawing/2014/main" id="{A883B2F8-C557-4A92-8D10-CCAA6C2B2D16}"/>
              </a:ext>
            </a:extLst>
          </p:cNvPr>
          <p:cNvSpPr txBox="1">
            <a:spLocks/>
          </p:cNvSpPr>
          <p:nvPr/>
        </p:nvSpPr>
        <p:spPr>
          <a:xfrm>
            <a:off x="818253" y="1391577"/>
            <a:ext cx="6000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dirty="0">
                <a:solidFill>
                  <a:schemeClr val="tx2"/>
                </a:solidFill>
              </a:rPr>
              <a:t>01</a:t>
            </a:r>
          </a:p>
        </p:txBody>
      </p:sp>
      <p:sp>
        <p:nvSpPr>
          <p:cNvPr id="220" name="Google Shape;125;p26">
            <a:extLst>
              <a:ext uri="{FF2B5EF4-FFF2-40B4-BE49-F238E27FC236}">
                <a16:creationId xmlns:a16="http://schemas.microsoft.com/office/drawing/2014/main" id="{49673550-0B71-4156-BC1E-DDBDF2A9C089}"/>
              </a:ext>
            </a:extLst>
          </p:cNvPr>
          <p:cNvSpPr txBox="1">
            <a:spLocks/>
          </p:cNvSpPr>
          <p:nvPr/>
        </p:nvSpPr>
        <p:spPr>
          <a:xfrm>
            <a:off x="3837589" y="3406499"/>
            <a:ext cx="6000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dirty="0">
                <a:solidFill>
                  <a:schemeClr val="tx2"/>
                </a:solidFill>
              </a:rPr>
              <a:t>04</a:t>
            </a:r>
          </a:p>
        </p:txBody>
      </p:sp>
      <p:sp>
        <p:nvSpPr>
          <p:cNvPr id="221" name="Google Shape;126;p26">
            <a:extLst>
              <a:ext uri="{FF2B5EF4-FFF2-40B4-BE49-F238E27FC236}">
                <a16:creationId xmlns:a16="http://schemas.microsoft.com/office/drawing/2014/main" id="{37B37C7E-6443-4E50-A67A-9E69E54E4258}"/>
              </a:ext>
            </a:extLst>
          </p:cNvPr>
          <p:cNvSpPr txBox="1">
            <a:spLocks/>
          </p:cNvSpPr>
          <p:nvPr/>
        </p:nvSpPr>
        <p:spPr>
          <a:xfrm>
            <a:off x="760573" y="2675262"/>
            <a:ext cx="6000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dirty="0">
                <a:solidFill>
                  <a:schemeClr val="tx2"/>
                </a:solidFill>
              </a:rPr>
              <a:t>03</a:t>
            </a:r>
          </a:p>
        </p:txBody>
      </p:sp>
      <p:cxnSp>
        <p:nvCxnSpPr>
          <p:cNvPr id="222" name="Google Shape;127;p26">
            <a:extLst>
              <a:ext uri="{FF2B5EF4-FFF2-40B4-BE49-F238E27FC236}">
                <a16:creationId xmlns:a16="http://schemas.microsoft.com/office/drawing/2014/main" id="{98C6919B-420C-4D52-9CFB-E597A94DFC32}"/>
              </a:ext>
            </a:extLst>
          </p:cNvPr>
          <p:cNvCxnSpPr/>
          <p:nvPr/>
        </p:nvCxnSpPr>
        <p:spPr>
          <a:xfrm>
            <a:off x="1482231" y="2560894"/>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223" name="Google Shape;128;p26">
            <a:extLst>
              <a:ext uri="{FF2B5EF4-FFF2-40B4-BE49-F238E27FC236}">
                <a16:creationId xmlns:a16="http://schemas.microsoft.com/office/drawing/2014/main" id="{F41304CC-6480-45F8-82E9-45C8077E8DC2}"/>
              </a:ext>
            </a:extLst>
          </p:cNvPr>
          <p:cNvCxnSpPr/>
          <p:nvPr/>
        </p:nvCxnSpPr>
        <p:spPr>
          <a:xfrm>
            <a:off x="4553232" y="1726855"/>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224" name="Google Shape;129;p26">
            <a:extLst>
              <a:ext uri="{FF2B5EF4-FFF2-40B4-BE49-F238E27FC236}">
                <a16:creationId xmlns:a16="http://schemas.microsoft.com/office/drawing/2014/main" id="{AC375E4B-D407-4D3E-8072-C2E9C9F9B22A}"/>
              </a:ext>
            </a:extLst>
          </p:cNvPr>
          <p:cNvCxnSpPr/>
          <p:nvPr/>
        </p:nvCxnSpPr>
        <p:spPr>
          <a:xfrm>
            <a:off x="4536281" y="3297213"/>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225" name="Google Shape;130;p26">
            <a:extLst>
              <a:ext uri="{FF2B5EF4-FFF2-40B4-BE49-F238E27FC236}">
                <a16:creationId xmlns:a16="http://schemas.microsoft.com/office/drawing/2014/main" id="{EBF9DB9A-762F-4BB1-8A62-508CDC253D39}"/>
              </a:ext>
            </a:extLst>
          </p:cNvPr>
          <p:cNvCxnSpPr/>
          <p:nvPr/>
        </p:nvCxnSpPr>
        <p:spPr>
          <a:xfrm>
            <a:off x="1482231" y="1276461"/>
            <a:ext cx="0" cy="630600"/>
          </a:xfrm>
          <a:prstGeom prst="straightConnector1">
            <a:avLst/>
          </a:prstGeom>
          <a:noFill/>
          <a:ln w="19050" cap="flat" cmpd="sng">
            <a:solidFill>
              <a:srgbClr val="F3F3F3"/>
            </a:solidFill>
            <a:prstDash val="solid"/>
            <a:round/>
            <a:headEnd type="oval" w="med" len="med"/>
            <a:tailEnd type="oval" w="med" len="med"/>
          </a:ln>
        </p:spPr>
      </p:cxnSp>
      <p:sp>
        <p:nvSpPr>
          <p:cNvPr id="226" name="Google Shape;117;p26">
            <a:extLst>
              <a:ext uri="{FF2B5EF4-FFF2-40B4-BE49-F238E27FC236}">
                <a16:creationId xmlns:a16="http://schemas.microsoft.com/office/drawing/2014/main" id="{73FCC374-4C22-43ED-B215-DD4B6C3A259F}"/>
              </a:ext>
            </a:extLst>
          </p:cNvPr>
          <p:cNvSpPr txBox="1">
            <a:spLocks/>
          </p:cNvSpPr>
          <p:nvPr/>
        </p:nvSpPr>
        <p:spPr>
          <a:xfrm>
            <a:off x="1633503" y="1381011"/>
            <a:ext cx="23391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tx2"/>
                </a:solidFill>
              </a:rPr>
              <a:t>SYSTEM</a:t>
            </a:r>
          </a:p>
        </p:txBody>
      </p:sp>
      <p:sp>
        <p:nvSpPr>
          <p:cNvPr id="228" name="Google Shape;117;p26">
            <a:extLst>
              <a:ext uri="{FF2B5EF4-FFF2-40B4-BE49-F238E27FC236}">
                <a16:creationId xmlns:a16="http://schemas.microsoft.com/office/drawing/2014/main" id="{43D22595-95B2-4A44-9B95-F11BF9A4706D}"/>
              </a:ext>
            </a:extLst>
          </p:cNvPr>
          <p:cNvSpPr txBox="1">
            <a:spLocks/>
          </p:cNvSpPr>
          <p:nvPr/>
        </p:nvSpPr>
        <p:spPr>
          <a:xfrm>
            <a:off x="1589068" y="2665716"/>
            <a:ext cx="23391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tx2"/>
                </a:solidFill>
              </a:rPr>
              <a:t>NEURAL NETWORK &amp; DEEP LEARNING</a:t>
            </a:r>
          </a:p>
        </p:txBody>
      </p:sp>
      <p:sp>
        <p:nvSpPr>
          <p:cNvPr id="230" name="Google Shape;117;p26">
            <a:extLst>
              <a:ext uri="{FF2B5EF4-FFF2-40B4-BE49-F238E27FC236}">
                <a16:creationId xmlns:a16="http://schemas.microsoft.com/office/drawing/2014/main" id="{F65AB9B9-CF1D-41C6-8BA2-CF51414C7FAC}"/>
              </a:ext>
            </a:extLst>
          </p:cNvPr>
          <p:cNvSpPr txBox="1">
            <a:spLocks/>
          </p:cNvSpPr>
          <p:nvPr/>
        </p:nvSpPr>
        <p:spPr>
          <a:xfrm>
            <a:off x="4742140" y="3413669"/>
            <a:ext cx="23391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tx2"/>
                </a:solidFill>
              </a:rPr>
              <a:t>CODE ANALYSIS</a:t>
            </a:r>
          </a:p>
        </p:txBody>
      </p:sp>
      <p:sp>
        <p:nvSpPr>
          <p:cNvPr id="232" name="Google Shape;125;p26">
            <a:extLst>
              <a:ext uri="{FF2B5EF4-FFF2-40B4-BE49-F238E27FC236}">
                <a16:creationId xmlns:a16="http://schemas.microsoft.com/office/drawing/2014/main" id="{BEA2B5FF-63B0-4703-98BA-C6A7C210E959}"/>
              </a:ext>
            </a:extLst>
          </p:cNvPr>
          <p:cNvSpPr txBox="1">
            <a:spLocks/>
          </p:cNvSpPr>
          <p:nvPr/>
        </p:nvSpPr>
        <p:spPr>
          <a:xfrm>
            <a:off x="796327" y="3945415"/>
            <a:ext cx="6000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dirty="0">
                <a:solidFill>
                  <a:schemeClr val="tx2"/>
                </a:solidFill>
              </a:rPr>
              <a:t>05</a:t>
            </a:r>
          </a:p>
        </p:txBody>
      </p:sp>
      <p:cxnSp>
        <p:nvCxnSpPr>
          <p:cNvPr id="233" name="Google Shape;129;p26">
            <a:extLst>
              <a:ext uri="{FF2B5EF4-FFF2-40B4-BE49-F238E27FC236}">
                <a16:creationId xmlns:a16="http://schemas.microsoft.com/office/drawing/2014/main" id="{1A8C3F39-3711-4243-8B6E-79DD0DD8066B}"/>
              </a:ext>
            </a:extLst>
          </p:cNvPr>
          <p:cNvCxnSpPr/>
          <p:nvPr/>
        </p:nvCxnSpPr>
        <p:spPr>
          <a:xfrm>
            <a:off x="1511393" y="3821806"/>
            <a:ext cx="0" cy="630600"/>
          </a:xfrm>
          <a:prstGeom prst="straightConnector1">
            <a:avLst/>
          </a:prstGeom>
          <a:noFill/>
          <a:ln w="19050" cap="flat" cmpd="sng">
            <a:solidFill>
              <a:srgbClr val="F3F3F3"/>
            </a:solidFill>
            <a:prstDash val="solid"/>
            <a:round/>
            <a:headEnd type="oval" w="med" len="med"/>
            <a:tailEnd type="oval" w="med" len="med"/>
          </a:ln>
        </p:spPr>
      </p:cxnSp>
      <p:sp>
        <p:nvSpPr>
          <p:cNvPr id="234" name="Google Shape;117;p26">
            <a:extLst>
              <a:ext uri="{FF2B5EF4-FFF2-40B4-BE49-F238E27FC236}">
                <a16:creationId xmlns:a16="http://schemas.microsoft.com/office/drawing/2014/main" id="{948D2821-9B8A-4733-8404-28167AD4C37D}"/>
              </a:ext>
            </a:extLst>
          </p:cNvPr>
          <p:cNvSpPr txBox="1">
            <a:spLocks/>
          </p:cNvSpPr>
          <p:nvPr/>
        </p:nvSpPr>
        <p:spPr>
          <a:xfrm>
            <a:off x="1589068" y="3891702"/>
            <a:ext cx="2339100" cy="42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dirty="0">
                <a:solidFill>
                  <a:schemeClr val="tx2"/>
                </a:solidFill>
              </a:rPr>
              <a:t>BENEFITS</a:t>
            </a:r>
          </a:p>
        </p:txBody>
      </p:sp>
      <p:pic>
        <p:nvPicPr>
          <p:cNvPr id="235" name="Picture 234" descr="A screenshot of a cell phone&#10;&#10;Description automatically generated">
            <a:extLst>
              <a:ext uri="{FF2B5EF4-FFF2-40B4-BE49-F238E27FC236}">
                <a16:creationId xmlns:a16="http://schemas.microsoft.com/office/drawing/2014/main" id="{A2C395D6-9EAB-4B78-9197-6FE8FBA1B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236" name="Google Shape;109;p25">
            <a:extLst>
              <a:ext uri="{FF2B5EF4-FFF2-40B4-BE49-F238E27FC236}">
                <a16:creationId xmlns:a16="http://schemas.microsoft.com/office/drawing/2014/main" id="{39C5FA44-8158-4103-B086-5D6992A05305}"/>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CONTENTS</a:t>
            </a:r>
          </a:p>
        </p:txBody>
      </p:sp>
    </p:spTree>
    <p:extLst>
      <p:ext uri="{BB962C8B-B14F-4D97-AF65-F5344CB8AC3E}">
        <p14:creationId xmlns:p14="http://schemas.microsoft.com/office/powerpoint/2010/main" val="110159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917750" y="971850"/>
            <a:ext cx="3787800" cy="31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4000" b="0" dirty="0"/>
              <a:t>SYSTEM</a:t>
            </a:r>
            <a:endParaRPr sz="4000" b="0" dirty="0"/>
          </a:p>
        </p:txBody>
      </p:sp>
      <p:sp>
        <p:nvSpPr>
          <p:cNvPr id="175" name="Google Shape;175;p30"/>
          <p:cNvSpPr txBox="1">
            <a:spLocks noGrp="1"/>
          </p:cNvSpPr>
          <p:nvPr>
            <p:ph type="subTitle" idx="1"/>
          </p:nvPr>
        </p:nvSpPr>
        <p:spPr>
          <a:xfrm>
            <a:off x="4917750" y="3290550"/>
            <a:ext cx="3593790" cy="456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dirty="0">
                <a:latin typeface="Rajdhani" panose="020B0604020202020204" charset="0"/>
                <a:cs typeface="Rajdhani" panose="020B0604020202020204" charset="0"/>
              </a:rPr>
              <a:t>ROBOTICS &amp; RASPBERRY PI</a:t>
            </a:r>
            <a:endParaRPr sz="1800" dirty="0">
              <a:latin typeface="Rajdhani" panose="020B0604020202020204" charset="0"/>
              <a:cs typeface="Rajdhani" panose="020B0604020202020204" charset="0"/>
            </a:endParaRPr>
          </a:p>
        </p:txBody>
      </p:sp>
      <p:sp>
        <p:nvSpPr>
          <p:cNvPr id="176" name="Google Shape;176;p30"/>
          <p:cNvSpPr txBox="1">
            <a:spLocks noGrp="1"/>
          </p:cNvSpPr>
          <p:nvPr>
            <p:ph type="title" idx="2"/>
          </p:nvPr>
        </p:nvSpPr>
        <p:spPr>
          <a:xfrm>
            <a:off x="3426105" y="2204299"/>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0" b="0" dirty="0"/>
              <a:t>01</a:t>
            </a:r>
            <a:endParaRPr sz="10000" b="0"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7" name="Graphic 6" descr="Grapes">
            <a:extLst>
              <a:ext uri="{FF2B5EF4-FFF2-40B4-BE49-F238E27FC236}">
                <a16:creationId xmlns:a16="http://schemas.microsoft.com/office/drawing/2014/main" id="{A9BF5DCA-5E3B-468D-8A73-807AEB153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7080" y="3061811"/>
            <a:ext cx="1197620" cy="1197620"/>
          </a:xfrm>
          <a:prstGeom prst="rect">
            <a:avLst/>
          </a:prstGeom>
        </p:spPr>
      </p:pic>
      <p:pic>
        <p:nvPicPr>
          <p:cNvPr id="9" name="Graphic 8" descr="Robot">
            <a:extLst>
              <a:ext uri="{FF2B5EF4-FFF2-40B4-BE49-F238E27FC236}">
                <a16:creationId xmlns:a16="http://schemas.microsoft.com/office/drawing/2014/main" id="{5E969E23-76C1-4465-9E07-C4CF69711F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5856" y="1124501"/>
            <a:ext cx="1722654" cy="1722654"/>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CA3EB0B3-B4BA-41D3-B080-94DC11298C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A5204D9F-02F8-4617-A0EF-42F5C21A3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1AF44DBB-426C-4053-B3F8-25B22D90ED01}"/>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ROBOTICS</a:t>
            </a:r>
          </a:p>
        </p:txBody>
      </p:sp>
      <p:pic>
        <p:nvPicPr>
          <p:cNvPr id="91" name="Picture 2" descr="Image result for robotics">
            <a:extLst>
              <a:ext uri="{FF2B5EF4-FFF2-40B4-BE49-F238E27FC236}">
                <a16:creationId xmlns:a16="http://schemas.microsoft.com/office/drawing/2014/main" id="{8CCE8AA2-D553-4E34-B953-3CC1917170C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backgroundMark x1="43806" y1="52955" x2="53388" y2="67913"/>
                        <a14:backgroundMark x1="53388" y1="67913" x2="44011" y2="51870"/>
                        <a14:backgroundMark x1="44011" y1="51870" x2="44011" y2="51870"/>
                        <a14:backgroundMark x1="52498" y1="43305" x2="52498" y2="43305"/>
                        <a14:backgroundMark x1="54346" y1="46441" x2="42574" y2="55006"/>
                      </a14:backgroundRemoval>
                    </a14:imgEffect>
                  </a14:imgLayer>
                </a14:imgProps>
              </a:ext>
              <a:ext uri="{28A0092B-C50C-407E-A947-70E740481C1C}">
                <a14:useLocalDpi xmlns:a14="http://schemas.microsoft.com/office/drawing/2010/main" val="0"/>
              </a:ext>
            </a:extLst>
          </a:blip>
          <a:srcRect/>
          <a:stretch>
            <a:fillRect/>
          </a:stretch>
        </p:blipFill>
        <p:spPr bwMode="auto">
          <a:xfrm>
            <a:off x="453390" y="1425182"/>
            <a:ext cx="3764900" cy="21363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Image result for robotics">
            <a:extLst>
              <a:ext uri="{FF2B5EF4-FFF2-40B4-BE49-F238E27FC236}">
                <a16:creationId xmlns:a16="http://schemas.microsoft.com/office/drawing/2014/main" id="{25E6B8C7-0634-49F4-8BFF-E585ED631C15}"/>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27944" b="83190" l="7640" r="58818"/>
                    </a14:imgEffect>
                  </a14:imgLayer>
                </a14:imgProps>
              </a:ext>
              <a:ext uri="{28A0092B-C50C-407E-A947-70E740481C1C}">
                <a14:useLocalDpi xmlns:a14="http://schemas.microsoft.com/office/drawing/2010/main" val="0"/>
              </a:ext>
            </a:extLst>
          </a:blip>
          <a:srcRect l="1243" t="21038" r="34785" b="9904"/>
          <a:stretch/>
        </p:blipFill>
        <p:spPr bwMode="auto">
          <a:xfrm>
            <a:off x="0" y="1213642"/>
            <a:ext cx="2932050" cy="1672602"/>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E12447D0-D160-46B3-A5CE-EA036ABE00C6}"/>
              </a:ext>
            </a:extLst>
          </p:cNvPr>
          <p:cNvSpPr/>
          <p:nvPr/>
        </p:nvSpPr>
        <p:spPr>
          <a:xfrm>
            <a:off x="4084940" y="1425182"/>
            <a:ext cx="4572000" cy="2677656"/>
          </a:xfrm>
          <a:prstGeom prst="rect">
            <a:avLst/>
          </a:prstGeom>
        </p:spPr>
        <p:txBody>
          <a:bodyPr>
            <a:spAutoFit/>
          </a:bodyPr>
          <a:lstStyle/>
          <a:p>
            <a:pPr algn="just"/>
            <a:r>
              <a:rPr lang="en-US" sz="1200" dirty="0">
                <a:solidFill>
                  <a:schemeClr val="accent4"/>
                </a:solidFill>
                <a:latin typeface="Rajdhani" panose="020B0604020202020204" charset="0"/>
                <a:cs typeface="Rajdhani" panose="020B0604020202020204" charset="0"/>
              </a:rPr>
              <a:t>Robotics is a scientific and engineering discipline that is focused on the understanding and use of artificial, embodied capabilities.</a:t>
            </a:r>
          </a:p>
          <a:p>
            <a:pPr algn="just"/>
            <a:endParaRPr lang="en-US" sz="1200" dirty="0">
              <a:solidFill>
                <a:schemeClr val="accent4"/>
              </a:solidFill>
              <a:latin typeface="Rajdhani" panose="020B0604020202020204" charset="0"/>
              <a:cs typeface="Rajdhani" panose="020B0604020202020204" charset="0"/>
            </a:endParaRPr>
          </a:p>
          <a:p>
            <a:pPr algn="just"/>
            <a:endParaRPr lang="en-US"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Robots are machines that can substitute for humans and replicate human actions and are used to do jobs that are difficult, impossible, or just tedious for humans to do. </a:t>
            </a:r>
          </a:p>
          <a:p>
            <a:pPr algn="just"/>
            <a:endParaRPr lang="en-US" sz="1200" dirty="0">
              <a:solidFill>
                <a:schemeClr val="accent4"/>
              </a:solidFill>
              <a:latin typeface="Rajdhani" panose="020B0604020202020204" charset="0"/>
              <a:cs typeface="Rajdhani" panose="020B0604020202020204" charset="0"/>
            </a:endParaRPr>
          </a:p>
          <a:p>
            <a:pPr algn="just"/>
            <a:endParaRPr lang="en-US"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Robots can be used in many situations and for lots of purposes, but today many are used in dangerous environments (including bomb detection and deactivation), manufacturing processes, or where humans cannot survive (e.g. in space, under water, in high heat, and for clean up and containment of hazardous materials and radiation).</a:t>
            </a:r>
          </a:p>
        </p:txBody>
      </p:sp>
    </p:spTree>
    <p:extLst>
      <p:ext uri="{BB962C8B-B14F-4D97-AF65-F5344CB8AC3E}">
        <p14:creationId xmlns:p14="http://schemas.microsoft.com/office/powerpoint/2010/main" val="387687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E1114F0-EB15-47E3-BD8E-4F397488B16B}"/>
              </a:ext>
            </a:extLst>
          </p:cNvPr>
          <p:cNvSpPr txBox="1"/>
          <p:nvPr/>
        </p:nvSpPr>
        <p:spPr>
          <a:xfrm>
            <a:off x="4132351" y="1497955"/>
            <a:ext cx="4567791" cy="3308598"/>
          </a:xfrm>
          <a:prstGeom prst="rect">
            <a:avLst/>
          </a:prstGeom>
          <a:noFill/>
        </p:spPr>
        <p:txBody>
          <a:bodyPr wrap="square" rtlCol="0">
            <a:spAutoFit/>
          </a:bodyPr>
          <a:lstStyle/>
          <a:p>
            <a:pPr marL="285750" indent="-285750" algn="just">
              <a:buFont typeface="Arial" panose="020B0604020202020204" pitchFamily="34" charset="0"/>
              <a:buChar char="•"/>
            </a:pPr>
            <a:r>
              <a:rPr lang="en-US" altLang="ko-KR" sz="1100" dirty="0">
                <a:solidFill>
                  <a:schemeClr val="tx2"/>
                </a:solidFill>
                <a:latin typeface="Rajdhani" panose="020B0604020202020204" charset="0"/>
                <a:cs typeface="Rajdhani" panose="020B0604020202020204" charset="0"/>
              </a:rPr>
              <a:t>Open source code circuit design, program development interface free download, can also be modified according to your needs.</a:t>
            </a:r>
          </a:p>
          <a:p>
            <a:pPr algn="just"/>
            <a:endParaRPr lang="en-US" altLang="ko-KR" sz="1100" dirty="0">
              <a:solidFill>
                <a:schemeClr val="tx2"/>
              </a:solidFill>
              <a:latin typeface="Rajdhani" panose="020B0604020202020204" charset="0"/>
              <a:cs typeface="Rajdhani" panose="020B0604020202020204" charset="0"/>
            </a:endParaRPr>
          </a:p>
          <a:p>
            <a:pPr marL="285750" indent="-285750" algn="just">
              <a:buFont typeface="Arial" panose="020B0604020202020204" pitchFamily="34" charset="0"/>
              <a:buChar char="•"/>
            </a:pPr>
            <a:r>
              <a:rPr lang="en-US" altLang="ko-KR" sz="1100" dirty="0">
                <a:solidFill>
                  <a:schemeClr val="tx2"/>
                </a:solidFill>
                <a:latin typeface="Rajdhani" panose="020B0604020202020204" charset="0"/>
                <a:cs typeface="Rajdhani" panose="020B0604020202020204" charset="0"/>
              </a:rPr>
              <a:t>Through the infrared obstacle avoidance sensor, it can realize automatic following or obstacle avoidance function.</a:t>
            </a:r>
          </a:p>
          <a:p>
            <a:pPr marL="285750" indent="-285750" algn="just">
              <a:buFont typeface="Arial" panose="020B0604020202020204" pitchFamily="34" charset="0"/>
              <a:buChar char="•"/>
            </a:pPr>
            <a:endParaRPr lang="en-US" altLang="ko-KR" sz="1100" dirty="0">
              <a:solidFill>
                <a:schemeClr val="tx2"/>
              </a:solidFill>
              <a:latin typeface="Rajdhani" panose="020B0604020202020204" charset="0"/>
              <a:cs typeface="Rajdhani" panose="020B0604020202020204" charset="0"/>
            </a:endParaRPr>
          </a:p>
          <a:p>
            <a:pPr marL="285750" indent="-285750" algn="just">
              <a:buFont typeface="Arial" panose="020B0604020202020204" pitchFamily="34" charset="0"/>
              <a:buChar char="•"/>
            </a:pPr>
            <a:r>
              <a:rPr lang="en-US" altLang="ko-KR" sz="1100" dirty="0">
                <a:solidFill>
                  <a:schemeClr val="tx2"/>
                </a:solidFill>
                <a:latin typeface="Rajdhani" panose="020B0604020202020204" charset="0"/>
                <a:cs typeface="Rajdhani" panose="020B0604020202020204" charset="0"/>
              </a:rPr>
              <a:t>It can be used as a regional exploration robot and an emergency rescue robot’s motion system, allowing the robot to automatically avoid obstacles while traveling.</a:t>
            </a:r>
          </a:p>
          <a:p>
            <a:pPr marL="285750" indent="-285750" algn="just">
              <a:buFont typeface="Arial" panose="020B0604020202020204" pitchFamily="34" charset="0"/>
              <a:buChar char="•"/>
            </a:pPr>
            <a:r>
              <a:rPr lang="en-US" altLang="ko-KR" sz="1100" dirty="0">
                <a:solidFill>
                  <a:schemeClr val="tx2"/>
                </a:solidFill>
                <a:latin typeface="Rajdhani" panose="020B0604020202020204" charset="0"/>
                <a:cs typeface="Rajdhani" panose="020B0604020202020204" charset="0"/>
              </a:rPr>
              <a:t>The wireless car is controlled via smartphone which is connected to the Bluetooth module and a Wi-Fi module.</a:t>
            </a:r>
          </a:p>
          <a:p>
            <a:pPr marL="285750" indent="-285750" algn="just">
              <a:buFont typeface="Arial" panose="020B0604020202020204" pitchFamily="34" charset="0"/>
              <a:buChar char="•"/>
            </a:pPr>
            <a:endParaRPr lang="en-US" altLang="ko-KR" sz="1100" dirty="0">
              <a:solidFill>
                <a:schemeClr val="tx2"/>
              </a:solidFill>
              <a:latin typeface="Rajdhani" panose="020B0604020202020204" charset="0"/>
              <a:cs typeface="Rajdhani" panose="020B0604020202020204" charset="0"/>
            </a:endParaRPr>
          </a:p>
          <a:p>
            <a:pPr marL="285750" indent="-285750" algn="just">
              <a:buFont typeface="Arial" panose="020B0604020202020204" pitchFamily="34" charset="0"/>
              <a:buChar char="•"/>
            </a:pPr>
            <a:r>
              <a:rPr lang="en-US" altLang="ko-KR" sz="1100" dirty="0">
                <a:solidFill>
                  <a:schemeClr val="tx2"/>
                </a:solidFill>
                <a:latin typeface="Rajdhani" panose="020B0604020202020204" charset="0"/>
                <a:cs typeface="Rajdhani" panose="020B0604020202020204" charset="0"/>
              </a:rPr>
              <a:t>Now a days due to advancement in technology various newly designed smart homes make use of Wi-Fi enabled robot for various applications.</a:t>
            </a:r>
          </a:p>
          <a:p>
            <a:pPr marL="285750" indent="-285750" algn="just">
              <a:buFont typeface="Arial" panose="020B0604020202020204" pitchFamily="34" charset="0"/>
              <a:buChar char="•"/>
            </a:pPr>
            <a:endParaRPr lang="en-US" altLang="ko-KR" sz="1100" dirty="0">
              <a:solidFill>
                <a:schemeClr val="tx2"/>
              </a:solidFill>
              <a:latin typeface="Rajdhani" panose="020B0604020202020204" charset="0"/>
              <a:cs typeface="Rajdhani" panose="020B0604020202020204" charset="0"/>
            </a:endParaRPr>
          </a:p>
          <a:p>
            <a:pPr marL="285750" indent="-285750" algn="just">
              <a:buFont typeface="Arial" panose="020B0604020202020204" pitchFamily="34" charset="0"/>
              <a:buChar char="•"/>
            </a:pPr>
            <a:r>
              <a:rPr lang="en-US" altLang="ko-KR" sz="1100" dirty="0">
                <a:solidFill>
                  <a:schemeClr val="tx2"/>
                </a:solidFill>
                <a:latin typeface="Rajdhani" panose="020B0604020202020204" charset="0"/>
                <a:cs typeface="Rajdhani" panose="020B0604020202020204" charset="0"/>
              </a:rPr>
              <a:t>Robot car controlled by Wi-Fi will make our work much easier as we can make the robot do any work, we need by just a single movement on our mobile phone on computer.</a:t>
            </a:r>
          </a:p>
          <a:p>
            <a:pPr marL="285750" indent="-285750" algn="just">
              <a:buFont typeface="Arial" panose="020B0604020202020204" pitchFamily="34" charset="0"/>
              <a:buChar char="•"/>
            </a:pPr>
            <a:endParaRPr lang="en-US" altLang="ko-KR" sz="1100" dirty="0">
              <a:solidFill>
                <a:schemeClr val="tx2"/>
              </a:solidFill>
              <a:latin typeface="Rajdhani" panose="020B0604020202020204" charset="0"/>
              <a:cs typeface="Rajdhani" panose="020B0604020202020204" charset="0"/>
            </a:endParaRPr>
          </a:p>
        </p:txBody>
      </p:sp>
      <p:pic>
        <p:nvPicPr>
          <p:cNvPr id="21" name="Picture 20" descr="A screenshot of a cell phone&#10;&#10;Description automatically generated">
            <a:extLst>
              <a:ext uri="{FF2B5EF4-FFF2-40B4-BE49-F238E27FC236}">
                <a16:creationId xmlns:a16="http://schemas.microsoft.com/office/drawing/2014/main" id="{9DD0CB0B-584C-4732-BB88-0CF4D9676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 y="6335926"/>
            <a:ext cx="585853" cy="585853"/>
          </a:xfrm>
          <a:prstGeom prst="rect">
            <a:avLst/>
          </a:prstGeom>
        </p:spPr>
      </p:pic>
      <p:sp>
        <p:nvSpPr>
          <p:cNvPr id="24" name="Google Shape;109;p25">
            <a:extLst>
              <a:ext uri="{FF2B5EF4-FFF2-40B4-BE49-F238E27FC236}">
                <a16:creationId xmlns:a16="http://schemas.microsoft.com/office/drawing/2014/main" id="{32875674-8C7A-42F3-85B2-F0E6B3E7F313}"/>
              </a:ext>
            </a:extLst>
          </p:cNvPr>
          <p:cNvSpPr txBox="1">
            <a:spLocks/>
          </p:cNvSpPr>
          <p:nvPr/>
        </p:nvSpPr>
        <p:spPr>
          <a:xfrm>
            <a:off x="719999" y="509418"/>
            <a:ext cx="821683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OBSTACLE AVOIDANCE &amp; Wi-Fi &amp; Bluetooth</a:t>
            </a:r>
          </a:p>
        </p:txBody>
      </p:sp>
      <p:pic>
        <p:nvPicPr>
          <p:cNvPr id="3" name="Picture 2" descr="A close up of a machine&#10;&#10;Description automatically generated">
            <a:extLst>
              <a:ext uri="{FF2B5EF4-FFF2-40B4-BE49-F238E27FC236}">
                <a16:creationId xmlns:a16="http://schemas.microsoft.com/office/drawing/2014/main" id="{50B83BA4-F08C-4380-A059-8D72C73B29D4}"/>
              </a:ext>
            </a:extLst>
          </p:cNvPr>
          <p:cNvPicPr>
            <a:picLocks noChangeAspect="1"/>
          </p:cNvPicPr>
          <p:nvPr/>
        </p:nvPicPr>
        <p:blipFill>
          <a:blip r:embed="rId3"/>
          <a:stretch>
            <a:fillRect/>
          </a:stretch>
        </p:blipFill>
        <p:spPr>
          <a:xfrm>
            <a:off x="184480" y="1413141"/>
            <a:ext cx="1674886" cy="1126069"/>
          </a:xfrm>
          <a:prstGeom prst="rect">
            <a:avLst/>
          </a:prstGeom>
        </p:spPr>
      </p:pic>
      <p:pic>
        <p:nvPicPr>
          <p:cNvPr id="4" name="Picture 3" descr="A close up of a device&#10;&#10;Description automatically generated">
            <a:extLst>
              <a:ext uri="{FF2B5EF4-FFF2-40B4-BE49-F238E27FC236}">
                <a16:creationId xmlns:a16="http://schemas.microsoft.com/office/drawing/2014/main" id="{27BEA38F-6694-4B96-8159-DA1E9D20E511}"/>
              </a:ext>
            </a:extLst>
          </p:cNvPr>
          <p:cNvPicPr>
            <a:picLocks noChangeAspect="1"/>
          </p:cNvPicPr>
          <p:nvPr/>
        </p:nvPicPr>
        <p:blipFill>
          <a:blip r:embed="rId4"/>
          <a:stretch>
            <a:fillRect/>
          </a:stretch>
        </p:blipFill>
        <p:spPr>
          <a:xfrm>
            <a:off x="2031760" y="1403327"/>
            <a:ext cx="1904446" cy="1146243"/>
          </a:xfrm>
          <a:prstGeom prst="rect">
            <a:avLst/>
          </a:prstGeom>
        </p:spPr>
      </p:pic>
      <p:pic>
        <p:nvPicPr>
          <p:cNvPr id="6" name="Picture 5" descr="A picture containing table, indoor, sitting, vehicle&#10;&#10;Description automatically generated">
            <a:extLst>
              <a:ext uri="{FF2B5EF4-FFF2-40B4-BE49-F238E27FC236}">
                <a16:creationId xmlns:a16="http://schemas.microsoft.com/office/drawing/2014/main" id="{32CEDD1B-551D-4B6C-8E20-CF0767038189}"/>
              </a:ext>
            </a:extLst>
          </p:cNvPr>
          <p:cNvPicPr>
            <a:picLocks noChangeAspect="1"/>
          </p:cNvPicPr>
          <p:nvPr/>
        </p:nvPicPr>
        <p:blipFill>
          <a:blip r:embed="rId5"/>
          <a:stretch>
            <a:fillRect/>
          </a:stretch>
        </p:blipFill>
        <p:spPr>
          <a:xfrm>
            <a:off x="1099017" y="2730773"/>
            <a:ext cx="1751980" cy="1821656"/>
          </a:xfrm>
          <a:prstGeom prst="rect">
            <a:avLst/>
          </a:prstGeom>
        </p:spPr>
      </p:pic>
    </p:spTree>
    <p:extLst>
      <p:ext uri="{BB962C8B-B14F-4D97-AF65-F5344CB8AC3E}">
        <p14:creationId xmlns:p14="http://schemas.microsoft.com/office/powerpoint/2010/main" val="1503548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C1902C3D-15D6-4381-873A-C7A2B6E8E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DC2F0D1A-F8D0-4D4E-BB13-A51E78980894}"/>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RASPBERRY PI</a:t>
            </a:r>
          </a:p>
        </p:txBody>
      </p:sp>
      <p:pic>
        <p:nvPicPr>
          <p:cNvPr id="5" name="Picture 4">
            <a:extLst>
              <a:ext uri="{FF2B5EF4-FFF2-40B4-BE49-F238E27FC236}">
                <a16:creationId xmlns:a16="http://schemas.microsoft.com/office/drawing/2014/main" id="{7F7F4FCD-1EC0-4E68-869C-BC7261A3043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320993" y="1484947"/>
            <a:ext cx="2869492" cy="2173605"/>
          </a:xfrm>
          <a:prstGeom prst="rect">
            <a:avLst/>
          </a:prstGeom>
        </p:spPr>
      </p:pic>
      <p:sp>
        <p:nvSpPr>
          <p:cNvPr id="6" name="Rectangle 5">
            <a:extLst>
              <a:ext uri="{FF2B5EF4-FFF2-40B4-BE49-F238E27FC236}">
                <a16:creationId xmlns:a16="http://schemas.microsoft.com/office/drawing/2014/main" id="{BE0BC942-3D51-4033-BE21-0DC7E08DB4C3}"/>
              </a:ext>
            </a:extLst>
          </p:cNvPr>
          <p:cNvSpPr/>
          <p:nvPr/>
        </p:nvSpPr>
        <p:spPr>
          <a:xfrm>
            <a:off x="3852000" y="1774507"/>
            <a:ext cx="4572000" cy="2308324"/>
          </a:xfrm>
          <a:prstGeom prst="rect">
            <a:avLst/>
          </a:prstGeom>
        </p:spPr>
        <p:txBody>
          <a:bodyPr>
            <a:spAutoFit/>
          </a:bodyPr>
          <a:lstStyle/>
          <a:p>
            <a:pPr algn="just"/>
            <a:r>
              <a:rPr lang="en-US" altLang="ko-KR" sz="1200" dirty="0">
                <a:solidFill>
                  <a:schemeClr val="accent4"/>
                </a:solidFill>
                <a:latin typeface="Rajdhani" panose="020B0604020202020204" charset="0"/>
                <a:cs typeface="Rajdhani" panose="020B0604020202020204" charset="0"/>
              </a:rPr>
              <a:t>The Raspberry Pi is a very cheap computer that runs Linux, but it also provides a set of GPIO (general purpose input/output) pins that allow you to control electronic components.</a:t>
            </a:r>
          </a:p>
          <a:p>
            <a:pPr algn="just"/>
            <a:endParaRPr lang="en-US" altLang="ko-KR" sz="1200" dirty="0">
              <a:solidFill>
                <a:schemeClr val="accent4"/>
              </a:solidFill>
              <a:latin typeface="Rajdhani" panose="020B0604020202020204" charset="0"/>
              <a:cs typeface="Rajdhani" panose="020B0604020202020204" charset="0"/>
            </a:endParaRPr>
          </a:p>
          <a:p>
            <a:pPr algn="just"/>
            <a:endParaRPr lang="en-US" altLang="ko-KR" sz="1200" dirty="0">
              <a:solidFill>
                <a:schemeClr val="accent4"/>
              </a:solidFill>
              <a:latin typeface="Rajdhani" panose="020B0604020202020204" charset="0"/>
              <a:cs typeface="Rajdhani" panose="020B0604020202020204" charset="0"/>
            </a:endParaRPr>
          </a:p>
          <a:p>
            <a:pPr algn="just"/>
            <a:r>
              <a:rPr lang="en-US" altLang="ko-KR" sz="1200" dirty="0">
                <a:solidFill>
                  <a:schemeClr val="accent4"/>
                </a:solidFill>
                <a:latin typeface="Rajdhani" panose="020B0604020202020204" charset="0"/>
                <a:cs typeface="Rajdhani" panose="020B0604020202020204" charset="0"/>
              </a:rPr>
              <a:t>It comes with Pi-Camera module with python interpreter. Pi camera can capture directly to any object which supports Python’s buffer protocol (including NumPy).</a:t>
            </a:r>
          </a:p>
          <a:p>
            <a:pPr algn="just"/>
            <a:endParaRPr lang="en-US" altLang="ko-KR" sz="1200" dirty="0">
              <a:solidFill>
                <a:schemeClr val="accent4"/>
              </a:solidFill>
              <a:latin typeface="Rajdhani" panose="020B0604020202020204" charset="0"/>
              <a:cs typeface="Rajdhani" panose="020B0604020202020204" charset="0"/>
            </a:endParaRPr>
          </a:p>
          <a:p>
            <a:pPr algn="just"/>
            <a:endParaRPr lang="en-US" altLang="ko-KR" sz="1200" dirty="0">
              <a:solidFill>
                <a:schemeClr val="accent4"/>
              </a:solidFill>
              <a:latin typeface="Rajdhani" panose="020B0604020202020204" charset="0"/>
              <a:cs typeface="Rajdhani" panose="020B0604020202020204" charset="0"/>
            </a:endParaRPr>
          </a:p>
          <a:p>
            <a:pPr algn="just"/>
            <a:r>
              <a:rPr lang="en-US" altLang="ko-KR" sz="1200" dirty="0">
                <a:solidFill>
                  <a:schemeClr val="accent4"/>
                </a:solidFill>
                <a:latin typeface="Rajdhani" panose="020B0604020202020204" charset="0"/>
                <a:cs typeface="Rajdhani" panose="020B0604020202020204" charset="0"/>
              </a:rPr>
              <a:t>There are several developers and applications that are leveraging the Raspberry Pi for automation.</a:t>
            </a:r>
          </a:p>
        </p:txBody>
      </p:sp>
    </p:spTree>
    <p:extLst>
      <p:ext uri="{BB962C8B-B14F-4D97-AF65-F5344CB8AC3E}">
        <p14:creationId xmlns:p14="http://schemas.microsoft.com/office/powerpoint/2010/main" val="1687810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917750" y="918510"/>
            <a:ext cx="3787800" cy="319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4000" b="0" dirty="0"/>
              <a:t>PYTHON &amp; OPENCV</a:t>
            </a:r>
            <a:endParaRPr sz="4000" b="0" dirty="0"/>
          </a:p>
        </p:txBody>
      </p:sp>
      <p:sp>
        <p:nvSpPr>
          <p:cNvPr id="175" name="Google Shape;175;p30"/>
          <p:cNvSpPr txBox="1">
            <a:spLocks noGrp="1"/>
          </p:cNvSpPr>
          <p:nvPr>
            <p:ph type="subTitle" idx="1"/>
          </p:nvPr>
        </p:nvSpPr>
        <p:spPr>
          <a:xfrm>
            <a:off x="4917750" y="3290550"/>
            <a:ext cx="3593790" cy="4569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dirty="0">
                <a:latin typeface="Rajdhani" panose="020B0604020202020204" charset="0"/>
                <a:cs typeface="Rajdhani" panose="020B0604020202020204" charset="0"/>
              </a:rPr>
              <a:t>OPEN SOURCE COMPUTER VISION</a:t>
            </a:r>
            <a:endParaRPr sz="1800" dirty="0">
              <a:latin typeface="Rajdhani" panose="020B0604020202020204" charset="0"/>
              <a:cs typeface="Rajdhani" panose="020B0604020202020204" charset="0"/>
            </a:endParaRPr>
          </a:p>
        </p:txBody>
      </p:sp>
      <p:sp>
        <p:nvSpPr>
          <p:cNvPr id="176" name="Google Shape;176;p30"/>
          <p:cNvSpPr txBox="1">
            <a:spLocks noGrp="1"/>
          </p:cNvSpPr>
          <p:nvPr>
            <p:ph type="title" idx="2"/>
          </p:nvPr>
        </p:nvSpPr>
        <p:spPr>
          <a:xfrm>
            <a:off x="3426105" y="2204299"/>
            <a:ext cx="2026800" cy="18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0" b="0" dirty="0"/>
              <a:t>02</a:t>
            </a:r>
            <a:endParaRPr sz="10000" b="0"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grpSp>
        <p:nvGrpSpPr>
          <p:cNvPr id="6" name="Google Shape;13059;p62">
            <a:extLst>
              <a:ext uri="{FF2B5EF4-FFF2-40B4-BE49-F238E27FC236}">
                <a16:creationId xmlns:a16="http://schemas.microsoft.com/office/drawing/2014/main" id="{35066DE7-E680-4119-9AEB-3EECF6CD2FBA}"/>
              </a:ext>
            </a:extLst>
          </p:cNvPr>
          <p:cNvGrpSpPr/>
          <p:nvPr/>
        </p:nvGrpSpPr>
        <p:grpSpPr>
          <a:xfrm>
            <a:off x="2040945" y="1461833"/>
            <a:ext cx="1278676" cy="1211254"/>
            <a:chOff x="3048045" y="1522930"/>
            <a:chExt cx="347872" cy="303904"/>
          </a:xfrm>
          <a:solidFill>
            <a:schemeClr val="accent4"/>
          </a:solidFill>
        </p:grpSpPr>
        <p:sp>
          <p:nvSpPr>
            <p:cNvPr id="7" name="Google Shape;13060;p62">
              <a:extLst>
                <a:ext uri="{FF2B5EF4-FFF2-40B4-BE49-F238E27FC236}">
                  <a16:creationId xmlns:a16="http://schemas.microsoft.com/office/drawing/2014/main" id="{D851640A-00E5-4A6E-992D-3580325B95DA}"/>
                </a:ext>
              </a:extLst>
            </p:cNvPr>
            <p:cNvSpPr/>
            <p:nvPr/>
          </p:nvSpPr>
          <p:spPr>
            <a:xfrm>
              <a:off x="3137965" y="1548658"/>
              <a:ext cx="10688" cy="13760"/>
            </a:xfrm>
            <a:custGeom>
              <a:avLst/>
              <a:gdLst/>
              <a:ahLst/>
              <a:cxnLst/>
              <a:rect l="l" t="t" r="r" b="b"/>
              <a:pathLst>
                <a:path w="334" h="430" extrusionOk="0">
                  <a:moveTo>
                    <a:pt x="167" y="1"/>
                  </a:moveTo>
                  <a:cubicBezTo>
                    <a:pt x="72" y="1"/>
                    <a:pt x="0" y="72"/>
                    <a:pt x="0" y="167"/>
                  </a:cubicBezTo>
                  <a:lnTo>
                    <a:pt x="0" y="263"/>
                  </a:lnTo>
                  <a:cubicBezTo>
                    <a:pt x="0" y="358"/>
                    <a:pt x="72" y="429"/>
                    <a:pt x="167" y="429"/>
                  </a:cubicBezTo>
                  <a:cubicBezTo>
                    <a:pt x="262" y="429"/>
                    <a:pt x="334" y="358"/>
                    <a:pt x="334" y="263"/>
                  </a:cubicBezTo>
                  <a:lnTo>
                    <a:pt x="334" y="167"/>
                  </a:lnTo>
                  <a:cubicBezTo>
                    <a:pt x="310" y="60"/>
                    <a:pt x="262" y="1"/>
                    <a:pt x="167" y="1"/>
                  </a:cubicBezTo>
                  <a:close/>
                </a:path>
              </a:pathLst>
            </a:custGeom>
            <a:grpFill/>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3061;p62">
              <a:extLst>
                <a:ext uri="{FF2B5EF4-FFF2-40B4-BE49-F238E27FC236}">
                  <a16:creationId xmlns:a16="http://schemas.microsoft.com/office/drawing/2014/main" id="{B463F2FC-C279-4359-B685-9D7224B015A2}"/>
                </a:ext>
              </a:extLst>
            </p:cNvPr>
            <p:cNvGrpSpPr/>
            <p:nvPr/>
          </p:nvGrpSpPr>
          <p:grpSpPr>
            <a:xfrm>
              <a:off x="3048045" y="1522930"/>
              <a:ext cx="347872" cy="303904"/>
              <a:chOff x="3048045" y="1522930"/>
              <a:chExt cx="347872" cy="303904"/>
            </a:xfrm>
            <a:grpFill/>
          </p:grpSpPr>
          <p:sp>
            <p:nvSpPr>
              <p:cNvPr id="9" name="Google Shape;13062;p62">
                <a:extLst>
                  <a:ext uri="{FF2B5EF4-FFF2-40B4-BE49-F238E27FC236}">
                    <a16:creationId xmlns:a16="http://schemas.microsoft.com/office/drawing/2014/main" id="{8222612F-22D5-4996-A007-BD57BD32D874}"/>
                  </a:ext>
                </a:extLst>
              </p:cNvPr>
              <p:cNvSpPr/>
              <p:nvPr/>
            </p:nvSpPr>
            <p:spPr>
              <a:xfrm>
                <a:off x="3048045" y="1522930"/>
                <a:ext cx="347872" cy="303904"/>
              </a:xfrm>
              <a:custGeom>
                <a:avLst/>
                <a:gdLst/>
                <a:ahLst/>
                <a:cxnLst/>
                <a:rect l="l" t="t" r="r" b="b"/>
                <a:pathLst>
                  <a:path w="10871" h="9497" extrusionOk="0">
                    <a:moveTo>
                      <a:pt x="5752" y="4495"/>
                    </a:moveTo>
                    <a:cubicBezTo>
                      <a:pt x="6093" y="4495"/>
                      <a:pt x="6440" y="4510"/>
                      <a:pt x="6775" y="4543"/>
                    </a:cubicBezTo>
                    <a:cubicBezTo>
                      <a:pt x="6680" y="4674"/>
                      <a:pt x="6597" y="4817"/>
                      <a:pt x="6513" y="4972"/>
                    </a:cubicBezTo>
                    <a:cubicBezTo>
                      <a:pt x="6229" y="4945"/>
                      <a:pt x="5949" y="4933"/>
                      <a:pt x="5681" y="4933"/>
                    </a:cubicBezTo>
                    <a:cubicBezTo>
                      <a:pt x="5354" y="4933"/>
                      <a:pt x="5044" y="4951"/>
                      <a:pt x="4763" y="4984"/>
                    </a:cubicBezTo>
                    <a:cubicBezTo>
                      <a:pt x="4834" y="4841"/>
                      <a:pt x="4918" y="4674"/>
                      <a:pt x="4977" y="4519"/>
                    </a:cubicBezTo>
                    <a:cubicBezTo>
                      <a:pt x="5227" y="4504"/>
                      <a:pt x="5488" y="4495"/>
                      <a:pt x="5752" y="4495"/>
                    </a:cubicBezTo>
                    <a:close/>
                    <a:moveTo>
                      <a:pt x="5644" y="5242"/>
                    </a:moveTo>
                    <a:cubicBezTo>
                      <a:pt x="5874" y="5242"/>
                      <a:pt x="6115" y="5252"/>
                      <a:pt x="6358" y="5269"/>
                    </a:cubicBezTo>
                    <a:lnTo>
                      <a:pt x="6085" y="5853"/>
                    </a:lnTo>
                    <a:cubicBezTo>
                      <a:pt x="5751" y="6579"/>
                      <a:pt x="5418" y="7282"/>
                      <a:pt x="4930" y="7639"/>
                    </a:cubicBezTo>
                    <a:cubicBezTo>
                      <a:pt x="4811" y="7722"/>
                      <a:pt x="4680" y="7794"/>
                      <a:pt x="4561" y="7877"/>
                    </a:cubicBezTo>
                    <a:cubicBezTo>
                      <a:pt x="4525" y="7853"/>
                      <a:pt x="4501" y="7841"/>
                      <a:pt x="4477" y="7829"/>
                    </a:cubicBezTo>
                    <a:cubicBezTo>
                      <a:pt x="4120" y="7555"/>
                      <a:pt x="3989" y="7246"/>
                      <a:pt x="4049" y="6805"/>
                    </a:cubicBezTo>
                    <a:cubicBezTo>
                      <a:pt x="4108" y="6389"/>
                      <a:pt x="4334" y="5889"/>
                      <a:pt x="4596" y="5329"/>
                    </a:cubicBezTo>
                    <a:cubicBezTo>
                      <a:pt x="4895" y="5269"/>
                      <a:pt x="5255" y="5242"/>
                      <a:pt x="5644" y="5242"/>
                    </a:cubicBezTo>
                    <a:close/>
                    <a:moveTo>
                      <a:pt x="2060" y="6412"/>
                    </a:moveTo>
                    <a:lnTo>
                      <a:pt x="2060" y="6412"/>
                    </a:lnTo>
                    <a:cubicBezTo>
                      <a:pt x="2036" y="6948"/>
                      <a:pt x="2096" y="7460"/>
                      <a:pt x="2322" y="7936"/>
                    </a:cubicBezTo>
                    <a:cubicBezTo>
                      <a:pt x="2132" y="7794"/>
                      <a:pt x="1977" y="7615"/>
                      <a:pt x="1905" y="7413"/>
                    </a:cubicBezTo>
                    <a:cubicBezTo>
                      <a:pt x="1763" y="6984"/>
                      <a:pt x="1858" y="6662"/>
                      <a:pt x="2060" y="6412"/>
                    </a:cubicBezTo>
                    <a:close/>
                    <a:moveTo>
                      <a:pt x="7370" y="5400"/>
                    </a:moveTo>
                    <a:cubicBezTo>
                      <a:pt x="8251" y="5579"/>
                      <a:pt x="8918" y="5900"/>
                      <a:pt x="9121" y="6281"/>
                    </a:cubicBezTo>
                    <a:cubicBezTo>
                      <a:pt x="9192" y="6424"/>
                      <a:pt x="9216" y="6555"/>
                      <a:pt x="9156" y="6710"/>
                    </a:cubicBezTo>
                    <a:cubicBezTo>
                      <a:pt x="9025" y="7067"/>
                      <a:pt x="8561" y="7389"/>
                      <a:pt x="7859" y="7663"/>
                    </a:cubicBezTo>
                    <a:cubicBezTo>
                      <a:pt x="7335" y="7853"/>
                      <a:pt x="6727" y="7984"/>
                      <a:pt x="6144" y="8032"/>
                    </a:cubicBezTo>
                    <a:cubicBezTo>
                      <a:pt x="6704" y="7377"/>
                      <a:pt x="6954" y="6615"/>
                      <a:pt x="7192" y="5924"/>
                    </a:cubicBezTo>
                    <a:cubicBezTo>
                      <a:pt x="7251" y="5746"/>
                      <a:pt x="7311" y="5567"/>
                      <a:pt x="7370" y="5400"/>
                    </a:cubicBezTo>
                    <a:close/>
                    <a:moveTo>
                      <a:pt x="3407" y="319"/>
                    </a:moveTo>
                    <a:cubicBezTo>
                      <a:pt x="3697" y="319"/>
                      <a:pt x="3980" y="376"/>
                      <a:pt x="4239" y="495"/>
                    </a:cubicBezTo>
                    <a:cubicBezTo>
                      <a:pt x="4989" y="828"/>
                      <a:pt x="5346" y="1590"/>
                      <a:pt x="5203" y="2591"/>
                    </a:cubicBezTo>
                    <a:cubicBezTo>
                      <a:pt x="5084" y="3543"/>
                      <a:pt x="4692" y="4388"/>
                      <a:pt x="4334" y="5150"/>
                    </a:cubicBezTo>
                    <a:cubicBezTo>
                      <a:pt x="4049" y="5746"/>
                      <a:pt x="3810" y="6270"/>
                      <a:pt x="3739" y="6746"/>
                    </a:cubicBezTo>
                    <a:cubicBezTo>
                      <a:pt x="3656" y="7258"/>
                      <a:pt x="3822" y="7675"/>
                      <a:pt x="4227" y="8008"/>
                    </a:cubicBezTo>
                    <a:cubicBezTo>
                      <a:pt x="4060" y="8067"/>
                      <a:pt x="3894" y="8127"/>
                      <a:pt x="3739" y="8151"/>
                    </a:cubicBezTo>
                    <a:cubicBezTo>
                      <a:pt x="3644" y="8032"/>
                      <a:pt x="3584" y="7913"/>
                      <a:pt x="3525" y="7817"/>
                    </a:cubicBezTo>
                    <a:cubicBezTo>
                      <a:pt x="3498" y="7754"/>
                      <a:pt x="3436" y="7725"/>
                      <a:pt x="3377" y="7725"/>
                    </a:cubicBezTo>
                    <a:cubicBezTo>
                      <a:pt x="3358" y="7725"/>
                      <a:pt x="3340" y="7728"/>
                      <a:pt x="3322" y="7734"/>
                    </a:cubicBezTo>
                    <a:cubicBezTo>
                      <a:pt x="3239" y="7782"/>
                      <a:pt x="3215" y="7865"/>
                      <a:pt x="3239" y="7948"/>
                    </a:cubicBezTo>
                    <a:cubicBezTo>
                      <a:pt x="3287" y="8032"/>
                      <a:pt x="3334" y="8115"/>
                      <a:pt x="3382" y="8186"/>
                    </a:cubicBezTo>
                    <a:cubicBezTo>
                      <a:pt x="3179" y="8186"/>
                      <a:pt x="2989" y="8163"/>
                      <a:pt x="2810" y="8127"/>
                    </a:cubicBezTo>
                    <a:cubicBezTo>
                      <a:pt x="2025" y="6984"/>
                      <a:pt x="2453" y="5353"/>
                      <a:pt x="2846" y="3912"/>
                    </a:cubicBezTo>
                    <a:cubicBezTo>
                      <a:pt x="2977" y="3412"/>
                      <a:pt x="3108" y="2924"/>
                      <a:pt x="3179" y="2483"/>
                    </a:cubicBezTo>
                    <a:cubicBezTo>
                      <a:pt x="3572" y="2412"/>
                      <a:pt x="3918" y="2305"/>
                      <a:pt x="4120" y="2233"/>
                    </a:cubicBezTo>
                    <a:lnTo>
                      <a:pt x="4120" y="2555"/>
                    </a:lnTo>
                    <a:cubicBezTo>
                      <a:pt x="4120" y="2650"/>
                      <a:pt x="4180" y="2722"/>
                      <a:pt x="4275" y="2722"/>
                    </a:cubicBezTo>
                    <a:cubicBezTo>
                      <a:pt x="4358" y="2722"/>
                      <a:pt x="4418" y="2650"/>
                      <a:pt x="4430" y="2579"/>
                    </a:cubicBezTo>
                    <a:cubicBezTo>
                      <a:pt x="4453" y="2376"/>
                      <a:pt x="4430" y="2186"/>
                      <a:pt x="4418" y="1995"/>
                    </a:cubicBezTo>
                    <a:cubicBezTo>
                      <a:pt x="4418" y="1948"/>
                      <a:pt x="4394" y="1900"/>
                      <a:pt x="4346" y="1876"/>
                    </a:cubicBezTo>
                    <a:cubicBezTo>
                      <a:pt x="4320" y="1857"/>
                      <a:pt x="4294" y="1848"/>
                      <a:pt x="4270" y="1848"/>
                    </a:cubicBezTo>
                    <a:cubicBezTo>
                      <a:pt x="4250" y="1848"/>
                      <a:pt x="4231" y="1854"/>
                      <a:pt x="4215" y="1864"/>
                    </a:cubicBezTo>
                    <a:cubicBezTo>
                      <a:pt x="4215" y="1864"/>
                      <a:pt x="3656" y="2079"/>
                      <a:pt x="3084" y="2174"/>
                    </a:cubicBezTo>
                    <a:cubicBezTo>
                      <a:pt x="2919" y="2202"/>
                      <a:pt x="2741" y="2221"/>
                      <a:pt x="2569" y="2221"/>
                    </a:cubicBezTo>
                    <a:cubicBezTo>
                      <a:pt x="2307" y="2221"/>
                      <a:pt x="2059" y="2177"/>
                      <a:pt x="1894" y="2055"/>
                    </a:cubicBezTo>
                    <a:lnTo>
                      <a:pt x="1953" y="2055"/>
                    </a:lnTo>
                    <a:cubicBezTo>
                      <a:pt x="1973" y="2055"/>
                      <a:pt x="1992" y="2056"/>
                      <a:pt x="2012" y="2056"/>
                    </a:cubicBezTo>
                    <a:cubicBezTo>
                      <a:pt x="2431" y="2056"/>
                      <a:pt x="2946" y="1937"/>
                      <a:pt x="3537" y="1709"/>
                    </a:cubicBezTo>
                    <a:cubicBezTo>
                      <a:pt x="3620" y="1686"/>
                      <a:pt x="3656" y="1590"/>
                      <a:pt x="3632" y="1507"/>
                    </a:cubicBezTo>
                    <a:cubicBezTo>
                      <a:pt x="3614" y="1434"/>
                      <a:pt x="3554" y="1403"/>
                      <a:pt x="3489" y="1403"/>
                    </a:cubicBezTo>
                    <a:cubicBezTo>
                      <a:pt x="3469" y="1403"/>
                      <a:pt x="3449" y="1406"/>
                      <a:pt x="3429" y="1412"/>
                    </a:cubicBezTo>
                    <a:cubicBezTo>
                      <a:pt x="2837" y="1644"/>
                      <a:pt x="2361" y="1735"/>
                      <a:pt x="2013" y="1735"/>
                    </a:cubicBezTo>
                    <a:cubicBezTo>
                      <a:pt x="1683" y="1735"/>
                      <a:pt x="1469" y="1653"/>
                      <a:pt x="1382" y="1531"/>
                    </a:cubicBezTo>
                    <a:cubicBezTo>
                      <a:pt x="1298" y="1412"/>
                      <a:pt x="1382" y="1293"/>
                      <a:pt x="1429" y="1245"/>
                    </a:cubicBezTo>
                    <a:cubicBezTo>
                      <a:pt x="1975" y="648"/>
                      <a:pt x="2712" y="319"/>
                      <a:pt x="3407" y="319"/>
                    </a:cubicBezTo>
                    <a:close/>
                    <a:moveTo>
                      <a:pt x="7716" y="4674"/>
                    </a:moveTo>
                    <a:cubicBezTo>
                      <a:pt x="8549" y="4817"/>
                      <a:pt x="9240" y="5055"/>
                      <a:pt x="9752" y="5353"/>
                    </a:cubicBezTo>
                    <a:cubicBezTo>
                      <a:pt x="10121" y="5567"/>
                      <a:pt x="10549" y="5924"/>
                      <a:pt x="10549" y="6412"/>
                    </a:cubicBezTo>
                    <a:cubicBezTo>
                      <a:pt x="10549" y="6889"/>
                      <a:pt x="10287" y="7365"/>
                      <a:pt x="9775" y="7782"/>
                    </a:cubicBezTo>
                    <a:cubicBezTo>
                      <a:pt x="9168" y="8270"/>
                      <a:pt x="8263" y="8663"/>
                      <a:pt x="7204" y="8877"/>
                    </a:cubicBezTo>
                    <a:cubicBezTo>
                      <a:pt x="6612" y="8997"/>
                      <a:pt x="6014" y="9062"/>
                      <a:pt x="5455" y="9062"/>
                    </a:cubicBezTo>
                    <a:cubicBezTo>
                      <a:pt x="5237" y="9062"/>
                      <a:pt x="5026" y="9052"/>
                      <a:pt x="4822" y="9032"/>
                    </a:cubicBezTo>
                    <a:cubicBezTo>
                      <a:pt x="4894" y="9008"/>
                      <a:pt x="4977" y="8960"/>
                      <a:pt x="5049" y="8925"/>
                    </a:cubicBezTo>
                    <a:cubicBezTo>
                      <a:pt x="5358" y="8758"/>
                      <a:pt x="5608" y="8579"/>
                      <a:pt x="5835" y="8389"/>
                    </a:cubicBezTo>
                    <a:cubicBezTo>
                      <a:pt x="6549" y="8365"/>
                      <a:pt x="7335" y="8210"/>
                      <a:pt x="7990" y="7972"/>
                    </a:cubicBezTo>
                    <a:cubicBezTo>
                      <a:pt x="8549" y="7770"/>
                      <a:pt x="9264" y="7413"/>
                      <a:pt x="9466" y="6841"/>
                    </a:cubicBezTo>
                    <a:cubicBezTo>
                      <a:pt x="9561" y="6603"/>
                      <a:pt x="9537" y="6365"/>
                      <a:pt x="9406" y="6139"/>
                    </a:cubicBezTo>
                    <a:cubicBezTo>
                      <a:pt x="9156" y="5698"/>
                      <a:pt x="8442" y="5305"/>
                      <a:pt x="7489" y="5115"/>
                    </a:cubicBezTo>
                    <a:cubicBezTo>
                      <a:pt x="7549" y="4972"/>
                      <a:pt x="7620" y="4817"/>
                      <a:pt x="7716" y="4674"/>
                    </a:cubicBezTo>
                    <a:close/>
                    <a:moveTo>
                      <a:pt x="7870" y="3888"/>
                    </a:moveTo>
                    <a:lnTo>
                      <a:pt x="7870" y="3888"/>
                    </a:lnTo>
                    <a:cubicBezTo>
                      <a:pt x="7335" y="4365"/>
                      <a:pt x="7120" y="5055"/>
                      <a:pt x="6858" y="5805"/>
                    </a:cubicBezTo>
                    <a:cubicBezTo>
                      <a:pt x="6501" y="6865"/>
                      <a:pt x="6144" y="7948"/>
                      <a:pt x="4858" y="8615"/>
                    </a:cubicBezTo>
                    <a:cubicBezTo>
                      <a:pt x="4221" y="8982"/>
                      <a:pt x="3593" y="9144"/>
                      <a:pt x="3002" y="9144"/>
                    </a:cubicBezTo>
                    <a:cubicBezTo>
                      <a:pt x="2941" y="9144"/>
                      <a:pt x="2882" y="9142"/>
                      <a:pt x="2822" y="9139"/>
                    </a:cubicBezTo>
                    <a:cubicBezTo>
                      <a:pt x="2286" y="9091"/>
                      <a:pt x="1822" y="8901"/>
                      <a:pt x="1441" y="8556"/>
                    </a:cubicBezTo>
                    <a:cubicBezTo>
                      <a:pt x="1143" y="8270"/>
                      <a:pt x="953" y="7913"/>
                      <a:pt x="870" y="7532"/>
                    </a:cubicBezTo>
                    <a:cubicBezTo>
                      <a:pt x="774" y="7127"/>
                      <a:pt x="822" y="6722"/>
                      <a:pt x="989" y="6341"/>
                    </a:cubicBezTo>
                    <a:cubicBezTo>
                      <a:pt x="1179" y="5912"/>
                      <a:pt x="1632" y="5460"/>
                      <a:pt x="2203" y="5162"/>
                    </a:cubicBezTo>
                    <a:lnTo>
                      <a:pt x="2203" y="5162"/>
                    </a:lnTo>
                    <a:cubicBezTo>
                      <a:pt x="2155" y="5400"/>
                      <a:pt x="2120" y="5639"/>
                      <a:pt x="2084" y="5877"/>
                    </a:cubicBezTo>
                    <a:cubicBezTo>
                      <a:pt x="1739" y="6210"/>
                      <a:pt x="1346" y="6722"/>
                      <a:pt x="1596" y="7496"/>
                    </a:cubicBezTo>
                    <a:cubicBezTo>
                      <a:pt x="1727" y="7913"/>
                      <a:pt x="2096" y="8246"/>
                      <a:pt x="2596" y="8413"/>
                    </a:cubicBezTo>
                    <a:cubicBezTo>
                      <a:pt x="2810" y="8484"/>
                      <a:pt x="3037" y="8508"/>
                      <a:pt x="3275" y="8508"/>
                    </a:cubicBezTo>
                    <a:cubicBezTo>
                      <a:pt x="3870" y="8508"/>
                      <a:pt x="4525" y="8294"/>
                      <a:pt x="5096" y="7877"/>
                    </a:cubicBezTo>
                    <a:cubicBezTo>
                      <a:pt x="5656" y="7460"/>
                      <a:pt x="6013" y="6698"/>
                      <a:pt x="6358" y="5948"/>
                    </a:cubicBezTo>
                    <a:cubicBezTo>
                      <a:pt x="6775" y="5079"/>
                      <a:pt x="7156" y="4222"/>
                      <a:pt x="7870" y="3888"/>
                    </a:cubicBezTo>
                    <a:close/>
                    <a:moveTo>
                      <a:pt x="3412" y="0"/>
                    </a:moveTo>
                    <a:cubicBezTo>
                      <a:pt x="3196" y="0"/>
                      <a:pt x="2974" y="30"/>
                      <a:pt x="2751" y="90"/>
                    </a:cubicBezTo>
                    <a:cubicBezTo>
                      <a:pt x="2155" y="233"/>
                      <a:pt x="1620" y="566"/>
                      <a:pt x="1179" y="1043"/>
                    </a:cubicBezTo>
                    <a:cubicBezTo>
                      <a:pt x="989" y="1245"/>
                      <a:pt x="953" y="1519"/>
                      <a:pt x="1108" y="1721"/>
                    </a:cubicBezTo>
                    <a:cubicBezTo>
                      <a:pt x="1143" y="1781"/>
                      <a:pt x="1191" y="1840"/>
                      <a:pt x="1263" y="1888"/>
                    </a:cubicBezTo>
                    <a:lnTo>
                      <a:pt x="631" y="2352"/>
                    </a:lnTo>
                    <a:lnTo>
                      <a:pt x="167" y="2352"/>
                    </a:lnTo>
                    <a:cubicBezTo>
                      <a:pt x="72" y="2352"/>
                      <a:pt x="0" y="2424"/>
                      <a:pt x="0" y="2519"/>
                    </a:cubicBezTo>
                    <a:cubicBezTo>
                      <a:pt x="0" y="2602"/>
                      <a:pt x="72" y="2674"/>
                      <a:pt x="167" y="2674"/>
                    </a:cubicBezTo>
                    <a:lnTo>
                      <a:pt x="453" y="2674"/>
                    </a:lnTo>
                    <a:lnTo>
                      <a:pt x="346" y="2972"/>
                    </a:lnTo>
                    <a:cubicBezTo>
                      <a:pt x="310" y="3067"/>
                      <a:pt x="358" y="3150"/>
                      <a:pt x="453" y="3186"/>
                    </a:cubicBezTo>
                    <a:cubicBezTo>
                      <a:pt x="465" y="3186"/>
                      <a:pt x="477" y="3198"/>
                      <a:pt x="489" y="3198"/>
                    </a:cubicBezTo>
                    <a:cubicBezTo>
                      <a:pt x="548" y="3198"/>
                      <a:pt x="631" y="3150"/>
                      <a:pt x="643" y="3091"/>
                    </a:cubicBezTo>
                    <a:lnTo>
                      <a:pt x="786" y="2638"/>
                    </a:lnTo>
                    <a:lnTo>
                      <a:pt x="1477" y="2138"/>
                    </a:lnTo>
                    <a:cubicBezTo>
                      <a:pt x="1710" y="2468"/>
                      <a:pt x="2125" y="2569"/>
                      <a:pt x="2548" y="2569"/>
                    </a:cubicBezTo>
                    <a:cubicBezTo>
                      <a:pt x="2644" y="2569"/>
                      <a:pt x="2740" y="2564"/>
                      <a:pt x="2834" y="2555"/>
                    </a:cubicBezTo>
                    <a:lnTo>
                      <a:pt x="2834" y="2555"/>
                    </a:lnTo>
                    <a:cubicBezTo>
                      <a:pt x="2751" y="2960"/>
                      <a:pt x="2632" y="3412"/>
                      <a:pt x="2513" y="3865"/>
                    </a:cubicBezTo>
                    <a:cubicBezTo>
                      <a:pt x="2441" y="4186"/>
                      <a:pt x="2358" y="4496"/>
                      <a:pt x="2275" y="4805"/>
                    </a:cubicBezTo>
                    <a:cubicBezTo>
                      <a:pt x="1548" y="5138"/>
                      <a:pt x="929" y="5686"/>
                      <a:pt x="691" y="6246"/>
                    </a:cubicBezTo>
                    <a:cubicBezTo>
                      <a:pt x="489" y="6686"/>
                      <a:pt x="441" y="7174"/>
                      <a:pt x="548" y="7639"/>
                    </a:cubicBezTo>
                    <a:cubicBezTo>
                      <a:pt x="655" y="8091"/>
                      <a:pt x="882" y="8508"/>
                      <a:pt x="1227" y="8829"/>
                    </a:cubicBezTo>
                    <a:cubicBezTo>
                      <a:pt x="1632" y="9210"/>
                      <a:pt x="2179" y="9437"/>
                      <a:pt x="2798" y="9484"/>
                    </a:cubicBezTo>
                    <a:cubicBezTo>
                      <a:pt x="2870" y="9484"/>
                      <a:pt x="2953" y="9496"/>
                      <a:pt x="3025" y="9496"/>
                    </a:cubicBezTo>
                    <a:cubicBezTo>
                      <a:pt x="3406" y="9496"/>
                      <a:pt x="3799" y="9425"/>
                      <a:pt x="4215" y="9282"/>
                    </a:cubicBezTo>
                    <a:cubicBezTo>
                      <a:pt x="4596" y="9365"/>
                      <a:pt x="5037" y="9401"/>
                      <a:pt x="5489" y="9401"/>
                    </a:cubicBezTo>
                    <a:cubicBezTo>
                      <a:pt x="6061" y="9401"/>
                      <a:pt x="6668" y="9341"/>
                      <a:pt x="7251" y="9222"/>
                    </a:cubicBezTo>
                    <a:cubicBezTo>
                      <a:pt x="8371" y="9008"/>
                      <a:pt x="9323" y="8591"/>
                      <a:pt x="9978" y="8067"/>
                    </a:cubicBezTo>
                    <a:cubicBezTo>
                      <a:pt x="10573" y="7591"/>
                      <a:pt x="10871" y="7008"/>
                      <a:pt x="10871" y="6412"/>
                    </a:cubicBezTo>
                    <a:cubicBezTo>
                      <a:pt x="10871" y="5472"/>
                      <a:pt x="9764" y="4734"/>
                      <a:pt x="7906" y="4376"/>
                    </a:cubicBezTo>
                    <a:cubicBezTo>
                      <a:pt x="8109" y="4103"/>
                      <a:pt x="8394" y="3900"/>
                      <a:pt x="8787" y="3769"/>
                    </a:cubicBezTo>
                    <a:cubicBezTo>
                      <a:pt x="8871" y="3734"/>
                      <a:pt x="8918" y="3650"/>
                      <a:pt x="8883" y="3555"/>
                    </a:cubicBezTo>
                    <a:cubicBezTo>
                      <a:pt x="8871" y="3495"/>
                      <a:pt x="8811" y="3448"/>
                      <a:pt x="8740" y="3448"/>
                    </a:cubicBezTo>
                    <a:cubicBezTo>
                      <a:pt x="8698" y="3446"/>
                      <a:pt x="8657" y="3444"/>
                      <a:pt x="8616" y="3444"/>
                    </a:cubicBezTo>
                    <a:cubicBezTo>
                      <a:pt x="8002" y="3444"/>
                      <a:pt x="7472" y="3695"/>
                      <a:pt x="7037" y="4186"/>
                    </a:cubicBezTo>
                    <a:cubicBezTo>
                      <a:pt x="7025" y="4198"/>
                      <a:pt x="7013" y="4210"/>
                      <a:pt x="7001" y="4246"/>
                    </a:cubicBezTo>
                    <a:cubicBezTo>
                      <a:pt x="6574" y="4205"/>
                      <a:pt x="6141" y="4176"/>
                      <a:pt x="5714" y="4176"/>
                    </a:cubicBezTo>
                    <a:cubicBezTo>
                      <a:pt x="5511" y="4176"/>
                      <a:pt x="5308" y="4183"/>
                      <a:pt x="5108" y="4198"/>
                    </a:cubicBezTo>
                    <a:cubicBezTo>
                      <a:pt x="5299" y="3698"/>
                      <a:pt x="5454" y="3198"/>
                      <a:pt x="5525" y="2626"/>
                    </a:cubicBezTo>
                    <a:cubicBezTo>
                      <a:pt x="5596" y="2031"/>
                      <a:pt x="5525" y="1531"/>
                      <a:pt x="5299" y="1102"/>
                    </a:cubicBezTo>
                    <a:cubicBezTo>
                      <a:pt x="5096" y="697"/>
                      <a:pt x="4775" y="400"/>
                      <a:pt x="4358" y="209"/>
                    </a:cubicBezTo>
                    <a:cubicBezTo>
                      <a:pt x="4068" y="72"/>
                      <a:pt x="3748" y="0"/>
                      <a:pt x="3412" y="0"/>
                    </a:cubicBezTo>
                    <a:close/>
                  </a:path>
                </a:pathLst>
              </a:custGeom>
              <a:grpFill/>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063;p62">
                <a:extLst>
                  <a:ext uri="{FF2B5EF4-FFF2-40B4-BE49-F238E27FC236}">
                    <a16:creationId xmlns:a16="http://schemas.microsoft.com/office/drawing/2014/main" id="{0350389D-82B3-45C7-B419-E4F64DE7656B}"/>
                  </a:ext>
                </a:extLst>
              </p:cNvPr>
              <p:cNvSpPr/>
              <p:nvPr/>
            </p:nvSpPr>
            <p:spPr>
              <a:xfrm>
                <a:off x="3139117" y="1621010"/>
                <a:ext cx="49152" cy="137600"/>
              </a:xfrm>
              <a:custGeom>
                <a:avLst/>
                <a:gdLst/>
                <a:ahLst/>
                <a:cxnLst/>
                <a:rect l="l" t="t" r="r" b="b"/>
                <a:pathLst>
                  <a:path w="1536" h="4300" extrusionOk="0">
                    <a:moveTo>
                      <a:pt x="1360" y="0"/>
                    </a:moveTo>
                    <a:cubicBezTo>
                      <a:pt x="1284" y="0"/>
                      <a:pt x="1212" y="56"/>
                      <a:pt x="1191" y="121"/>
                    </a:cubicBezTo>
                    <a:cubicBezTo>
                      <a:pt x="1072" y="669"/>
                      <a:pt x="857" y="1192"/>
                      <a:pt x="655" y="1692"/>
                    </a:cubicBezTo>
                    <a:cubicBezTo>
                      <a:pt x="310" y="2526"/>
                      <a:pt x="0" y="3336"/>
                      <a:pt x="119" y="4169"/>
                    </a:cubicBezTo>
                    <a:cubicBezTo>
                      <a:pt x="131" y="4240"/>
                      <a:pt x="191" y="4300"/>
                      <a:pt x="286" y="4300"/>
                    </a:cubicBezTo>
                    <a:lnTo>
                      <a:pt x="310" y="4300"/>
                    </a:lnTo>
                    <a:cubicBezTo>
                      <a:pt x="405" y="4288"/>
                      <a:pt x="464" y="4217"/>
                      <a:pt x="441" y="4121"/>
                    </a:cubicBezTo>
                    <a:cubicBezTo>
                      <a:pt x="322" y="3383"/>
                      <a:pt x="643" y="2621"/>
                      <a:pt x="953" y="1835"/>
                    </a:cubicBezTo>
                    <a:cubicBezTo>
                      <a:pt x="1155" y="1311"/>
                      <a:pt x="1381" y="776"/>
                      <a:pt x="1500" y="192"/>
                    </a:cubicBezTo>
                    <a:cubicBezTo>
                      <a:pt x="1536" y="109"/>
                      <a:pt x="1476" y="14"/>
                      <a:pt x="1381" y="2"/>
                    </a:cubicBezTo>
                    <a:cubicBezTo>
                      <a:pt x="1374" y="1"/>
                      <a:pt x="1367" y="0"/>
                      <a:pt x="1360" y="0"/>
                    </a:cubicBezTo>
                    <a:close/>
                  </a:path>
                </a:pathLst>
              </a:custGeom>
              <a:grpFill/>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 name="Google Shape;1840;p51">
            <a:extLst>
              <a:ext uri="{FF2B5EF4-FFF2-40B4-BE49-F238E27FC236}">
                <a16:creationId xmlns:a16="http://schemas.microsoft.com/office/drawing/2014/main" id="{17F1CF74-4E53-4C4A-B8B8-9BA3341FE1B8}"/>
              </a:ext>
            </a:extLst>
          </p:cNvPr>
          <p:cNvGrpSpPr/>
          <p:nvPr/>
        </p:nvGrpSpPr>
        <p:grpSpPr>
          <a:xfrm>
            <a:off x="1984014" y="3014769"/>
            <a:ext cx="1299594" cy="1282322"/>
            <a:chOff x="4815575" y="1416800"/>
            <a:chExt cx="73750" cy="71400"/>
          </a:xfrm>
          <a:noFill/>
        </p:grpSpPr>
        <p:sp>
          <p:nvSpPr>
            <p:cNvPr id="12" name="Google Shape;1841;p51">
              <a:extLst>
                <a:ext uri="{FF2B5EF4-FFF2-40B4-BE49-F238E27FC236}">
                  <a16:creationId xmlns:a16="http://schemas.microsoft.com/office/drawing/2014/main" id="{9E766E63-2B68-4C61-B327-DE5C387BCF0D}"/>
                </a:ext>
              </a:extLst>
            </p:cNvPr>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42;p51">
              <a:extLst>
                <a:ext uri="{FF2B5EF4-FFF2-40B4-BE49-F238E27FC236}">
                  <a16:creationId xmlns:a16="http://schemas.microsoft.com/office/drawing/2014/main" id="{AE500A81-3888-44BB-94D5-D7DC1144CFC3}"/>
                </a:ext>
              </a:extLst>
            </p:cNvPr>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43;p51">
              <a:extLst>
                <a:ext uri="{FF2B5EF4-FFF2-40B4-BE49-F238E27FC236}">
                  <a16:creationId xmlns:a16="http://schemas.microsoft.com/office/drawing/2014/main" id="{9FFF1DE1-6241-4E42-8672-11026E0C85F4}"/>
                </a:ext>
              </a:extLst>
            </p:cNvPr>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screenshot of a cell phone&#10;&#10;Description automatically generated">
            <a:extLst>
              <a:ext uri="{FF2B5EF4-FFF2-40B4-BE49-F238E27FC236}">
                <a16:creationId xmlns:a16="http://schemas.microsoft.com/office/drawing/2014/main" id="{06587D95-DE29-4643-9A31-C3E64F2B9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Tree>
    <p:extLst>
      <p:ext uri="{BB962C8B-B14F-4D97-AF65-F5344CB8AC3E}">
        <p14:creationId xmlns:p14="http://schemas.microsoft.com/office/powerpoint/2010/main" val="818526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0D8A587-06E7-4D2D-A307-CCA249B75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36720"/>
            <a:ext cx="906780" cy="906780"/>
          </a:xfrm>
          <a:prstGeom prst="rect">
            <a:avLst/>
          </a:prstGeom>
        </p:spPr>
      </p:pic>
      <p:sp>
        <p:nvSpPr>
          <p:cNvPr id="3" name="Google Shape;109;p25">
            <a:extLst>
              <a:ext uri="{FF2B5EF4-FFF2-40B4-BE49-F238E27FC236}">
                <a16:creationId xmlns:a16="http://schemas.microsoft.com/office/drawing/2014/main" id="{A5EF6485-F859-4281-932B-9DB5950BBD2E}"/>
              </a:ext>
            </a:extLst>
          </p:cNvPr>
          <p:cNvSpPr txBox="1">
            <a:spLocks/>
          </p:cNvSpPr>
          <p:nvPr/>
        </p:nvSpPr>
        <p:spPr>
          <a:xfrm>
            <a:off x="720000" y="509418"/>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CA" sz="3600" dirty="0">
                <a:solidFill>
                  <a:schemeClr val="accent4"/>
                </a:solidFill>
                <a:latin typeface="Rajdhani" panose="020B0604020202020204" charset="0"/>
                <a:cs typeface="Rajdhani" panose="020B0604020202020204" charset="0"/>
              </a:rPr>
              <a:t>PYTHON CODING</a:t>
            </a:r>
          </a:p>
        </p:txBody>
      </p:sp>
      <p:pic>
        <p:nvPicPr>
          <p:cNvPr id="6" name="Picture 5">
            <a:extLst>
              <a:ext uri="{FF2B5EF4-FFF2-40B4-BE49-F238E27FC236}">
                <a16:creationId xmlns:a16="http://schemas.microsoft.com/office/drawing/2014/main" id="{C5E849BD-5F9E-4369-81E4-72B32930B4A8}"/>
              </a:ext>
            </a:extLst>
          </p:cNvPr>
          <p:cNvPicPr>
            <a:picLocks noChangeAspect="1"/>
          </p:cNvPicPr>
          <p:nvPr/>
        </p:nvPicPr>
        <p:blipFill>
          <a:blip r:embed="rId4"/>
          <a:stretch>
            <a:fillRect/>
          </a:stretch>
        </p:blipFill>
        <p:spPr>
          <a:xfrm>
            <a:off x="453390" y="1449947"/>
            <a:ext cx="3132325" cy="2418944"/>
          </a:xfrm>
          <a:prstGeom prst="rect">
            <a:avLst/>
          </a:prstGeom>
        </p:spPr>
      </p:pic>
      <p:sp>
        <p:nvSpPr>
          <p:cNvPr id="8" name="Rectangle 7">
            <a:extLst>
              <a:ext uri="{FF2B5EF4-FFF2-40B4-BE49-F238E27FC236}">
                <a16:creationId xmlns:a16="http://schemas.microsoft.com/office/drawing/2014/main" id="{10D14B29-D32A-49F2-AD8C-844766BCE5C1}"/>
              </a:ext>
            </a:extLst>
          </p:cNvPr>
          <p:cNvSpPr/>
          <p:nvPr/>
        </p:nvSpPr>
        <p:spPr>
          <a:xfrm>
            <a:off x="3924300" y="1393657"/>
            <a:ext cx="4572000" cy="3046988"/>
          </a:xfrm>
          <a:prstGeom prst="rect">
            <a:avLst/>
          </a:prstGeom>
        </p:spPr>
        <p:txBody>
          <a:bodyPr>
            <a:spAutoFit/>
          </a:bodyPr>
          <a:lstStyle/>
          <a:p>
            <a:pPr algn="just"/>
            <a:r>
              <a:rPr lang="en-CA" sz="1200" dirty="0">
                <a:solidFill>
                  <a:schemeClr val="accent4"/>
                </a:solidFill>
                <a:latin typeface="Rajdhani" panose="020B0604020202020204" charset="0"/>
                <a:cs typeface="Rajdhani" panose="020B0604020202020204" charset="0"/>
              </a:rPr>
              <a:t>Python is an interpreted, high-level, general-purpose programming language. It supports multiple programming paradigms, including procedural, object-oriented, and functional programming.</a:t>
            </a:r>
          </a:p>
          <a:p>
            <a:pPr algn="just"/>
            <a:endParaRPr lang="en-CA" sz="1200" dirty="0">
              <a:solidFill>
                <a:schemeClr val="accent4"/>
              </a:solidFill>
              <a:latin typeface="Rajdhani" panose="020B0604020202020204" charset="0"/>
              <a:cs typeface="Rajdhani" panose="020B0604020202020204" charset="0"/>
            </a:endParaRPr>
          </a:p>
          <a:p>
            <a:pPr algn="just"/>
            <a:endParaRPr lang="en-CA"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Python strives for a simpler, less-cluttered syntax and grammar while giving developers a choice in their coding methodology. Python's design offers some support for functional programming in the Lisp tradition. It has filter, map, and reduce functions; list comprehensions, dictionaries, sets, and generator expressions.</a:t>
            </a:r>
          </a:p>
          <a:p>
            <a:pPr algn="just"/>
            <a:endParaRPr lang="en-US" sz="1200" dirty="0">
              <a:solidFill>
                <a:schemeClr val="accent4"/>
              </a:solidFill>
              <a:latin typeface="Rajdhani" panose="020B0604020202020204" charset="0"/>
              <a:cs typeface="Rajdhani" panose="020B0604020202020204" charset="0"/>
            </a:endParaRPr>
          </a:p>
          <a:p>
            <a:pPr algn="just"/>
            <a:endParaRPr lang="en-US" sz="1200" dirty="0">
              <a:solidFill>
                <a:schemeClr val="accent4"/>
              </a:solidFill>
              <a:latin typeface="Rajdhani" panose="020B0604020202020204" charset="0"/>
              <a:cs typeface="Rajdhani" panose="020B0604020202020204" charset="0"/>
            </a:endParaRPr>
          </a:p>
          <a:p>
            <a:pPr algn="just"/>
            <a:r>
              <a:rPr lang="en-US" sz="1200" dirty="0">
                <a:solidFill>
                  <a:schemeClr val="accent4"/>
                </a:solidFill>
                <a:latin typeface="Rajdhani" panose="020B0604020202020204" charset="0"/>
                <a:cs typeface="Rajdhani" panose="020B0604020202020204" charset="0"/>
              </a:rPr>
              <a:t>Python programming language can be use in desktop and web applications. Also, you can use Python for developing complex scientific and numeric applications. Python is designed with features to facilitate data analysis and visualization.</a:t>
            </a:r>
            <a:endParaRPr lang="en-CA" sz="1200" dirty="0">
              <a:solidFill>
                <a:schemeClr val="accent4"/>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408023935"/>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TotalTime>
  <Words>1622</Words>
  <Application>Microsoft Office PowerPoint</Application>
  <PresentationFormat>On-screen Show (16:9)</PresentationFormat>
  <Paragraphs>163</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Fira Sans Condensed Light</vt:lpstr>
      <vt:lpstr>Anton</vt:lpstr>
      <vt:lpstr>Arial</vt:lpstr>
      <vt:lpstr>Rajdhani</vt:lpstr>
      <vt:lpstr>Consolas</vt:lpstr>
      <vt:lpstr>Advent Pro Light</vt:lpstr>
      <vt:lpstr>Ai Tech Agency by Slidesgo</vt:lpstr>
      <vt:lpstr>AUTONOMOUS CAR (IMAGE &amp; VIDEO PROCESSING)</vt:lpstr>
      <vt:lpstr>OBJECTIVE</vt:lpstr>
      <vt:lpstr>PowerPoint Presentation</vt:lpstr>
      <vt:lpstr>SYSTEM</vt:lpstr>
      <vt:lpstr>PowerPoint Presentation</vt:lpstr>
      <vt:lpstr>PowerPoint Presentation</vt:lpstr>
      <vt:lpstr>PowerPoint Presentation</vt:lpstr>
      <vt:lpstr>PYTHON &amp; OPENCV</vt:lpstr>
      <vt:lpstr>PowerPoint Presentation</vt:lpstr>
      <vt:lpstr>PowerPoint Presentation</vt:lpstr>
      <vt:lpstr>NEURAL NETWORK &amp; DEEP LEARNING</vt:lpstr>
      <vt:lpstr>PowerPoint Presentation</vt:lpstr>
      <vt:lpstr>PowerPoint Presentation</vt:lpstr>
      <vt:lpstr>PowerPoint Presentation</vt:lpstr>
      <vt:lpstr>CODE ANALYSIS</vt:lpstr>
      <vt:lpstr>PowerPoint Presentation</vt:lpstr>
      <vt:lpstr>PowerPoint Presentation</vt:lpstr>
      <vt:lpstr>PowerPoint Presentation</vt:lpstr>
      <vt:lpstr>BENEFITS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cp:lastModifiedBy>Somak Mukherjee</cp:lastModifiedBy>
  <cp:revision>56</cp:revision>
  <dcterms:modified xsi:type="dcterms:W3CDTF">2020-04-06T20:36:39Z</dcterms:modified>
</cp:coreProperties>
</file>